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70" r:id="rId5"/>
    <p:sldId id="267" r:id="rId6"/>
    <p:sldId id="268" r:id="rId7"/>
    <p:sldId id="277" r:id="rId8"/>
    <p:sldId id="269" r:id="rId9"/>
    <p:sldId id="260" r:id="rId10"/>
    <p:sldId id="278" r:id="rId11"/>
    <p:sldId id="271" r:id="rId12"/>
    <p:sldId id="275" r:id="rId13"/>
    <p:sldId id="266" r:id="rId14"/>
    <p:sldId id="264" r:id="rId15"/>
    <p:sldId id="276" r:id="rId16"/>
    <p:sldId id="259" r:id="rId17"/>
    <p:sldId id="262" r:id="rId18"/>
    <p:sldId id="273" r:id="rId19"/>
    <p:sldId id="274" r:id="rId20"/>
    <p:sldId id="272" r:id="rId21"/>
    <p:sldId id="265" r:id="rId2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dd, Alicia (CDC/OID/NCIRD)" initials="BA(" lastIdx="3" clrIdx="0">
    <p:extLst>
      <p:ext uri="{19B8F6BF-5375-455C-9EA6-DF929625EA0E}">
        <p15:presenceInfo xmlns:p15="http://schemas.microsoft.com/office/powerpoint/2012/main" userId="S-1-5-21-1207783550-2075000910-922709458-575410" providerId="AD"/>
      </p:ext>
    </p:extLst>
  </p:cmAuthor>
  <p:cmAuthor id="2" name="Fry, Alicia (CDC/OID/NCIRD)" initials="FA(" lastIdx="2" clrIdx="1">
    <p:extLst>
      <p:ext uri="{19B8F6BF-5375-455C-9EA6-DF929625EA0E}">
        <p15:presenceInfo xmlns:p15="http://schemas.microsoft.com/office/powerpoint/2012/main" userId="S-1-5-21-1207783550-2075000910-922709458-19280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1B5"/>
    <a:srgbClr val="A462BE"/>
    <a:srgbClr val="005B99"/>
    <a:srgbClr val="000099"/>
    <a:srgbClr val="002246"/>
    <a:srgbClr val="000000"/>
    <a:srgbClr val="4B4B4B"/>
    <a:srgbClr val="000066"/>
    <a:srgbClr val="97152A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105BA4-5530-E949-9C40-DEBC5C40AF4B}" v="30" dt="2022-09-14T22:51:27.6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12" autoAdjust="0"/>
    <p:restoredTop sz="94586" autoAdjust="0"/>
  </p:normalViewPr>
  <p:slideViewPr>
    <p:cSldViewPr snapToGrid="0">
      <p:cViewPr varScale="1">
        <p:scale>
          <a:sx n="104" d="100"/>
          <a:sy n="104" d="100"/>
        </p:scale>
        <p:origin x="15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312" cy="466406"/>
          </a:xfrm>
          <a:prstGeom prst="rect">
            <a:avLst/>
          </a:prstGeom>
        </p:spPr>
        <p:txBody>
          <a:bodyPr vert="horz" lIns="91367" tIns="45683" rIns="91367" bIns="4568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1503" y="1"/>
            <a:ext cx="3037312" cy="466406"/>
          </a:xfrm>
          <a:prstGeom prst="rect">
            <a:avLst/>
          </a:prstGeom>
        </p:spPr>
        <p:txBody>
          <a:bodyPr vert="horz" lIns="91367" tIns="45683" rIns="91367" bIns="45683" rtlCol="0"/>
          <a:lstStyle>
            <a:lvl1pPr algn="r">
              <a:defRPr sz="1200"/>
            </a:lvl1pPr>
          </a:lstStyle>
          <a:p>
            <a:fld id="{F3094A1E-FC1F-415E-9075-67FCC6999616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94"/>
            <a:ext cx="3037312" cy="466406"/>
          </a:xfrm>
          <a:prstGeom prst="rect">
            <a:avLst/>
          </a:prstGeom>
        </p:spPr>
        <p:txBody>
          <a:bodyPr vert="horz" lIns="91367" tIns="45683" rIns="91367" bIns="4568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1503" y="8829994"/>
            <a:ext cx="3037312" cy="466406"/>
          </a:xfrm>
          <a:prstGeom prst="rect">
            <a:avLst/>
          </a:prstGeom>
        </p:spPr>
        <p:txBody>
          <a:bodyPr vert="horz" lIns="91367" tIns="45683" rIns="91367" bIns="45683" rtlCol="0" anchor="b"/>
          <a:lstStyle>
            <a:lvl1pPr algn="r">
              <a:defRPr sz="1200"/>
            </a:lvl1pPr>
          </a:lstStyle>
          <a:p>
            <a:fld id="{EAD9F597-4325-47EE-9E44-64502FCEA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034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2:25:48.71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32 16383,'46'-5'0,"0"1"0,13-1 0,-2 2 0,2 0 0,-3 1 0,-6 0 0,2 1 0,1 0 0,0 1 0,1 1 0,1-1 0,0 2 0,-2-1 0,-3 0 0,-7 0 0,-4-1 0,-3 0 0,-1 0 0,3 0 0,1 0 0,-2 0 0,-6 0 0,-6 0 0,-4 0 0,-4 1 0,0-1 0,0 1 0,0 0 0,0-1 0,2 1 0,3 1 0,2 0 0,3 0 0,5 0 0,2 0 0,5 1 0,5 0 0,8 2 0,7 0 0,1-1 0,-5-1 0,-9-1 0,-6 0 0,-1 0 0,3 0 0,2 1 0,1-1 0,0 0 0,-1 0 0,-2-1 0,-2 1 0,-6-2 0,-2 0 0,-4 0 0,-5 0 0,-4 0 0,-2 0 0,-2 0 0,-2 0 0,-1 1 0,30 2 0,-23-1 0,40 2 0,-23-3 0,9 1 0,-1 0 0,-4 0 0,1-1 0,5 2 0,4-1 0,-3 0 0,2 0 0,3-2 0,2 1 0,7 0 0,-1 1 0,-2-1 0,-2 0 0,-5 0 0,-7 0 0,-6-1 0,-2 1 0,-4 0 0,5-1 0,-2 0 0,-5 0 0,-3 0 0,-7-1 0,-3 0 0,-1 1 0,1-1 0,2 0 0,4-1 0,5 1 0,5 0 0,0 1 0,0 1 0,-3 0 0,2 0 0,3 0 0,6 0 0,7-1 0,5 0 0,3 0 0,1 0 0,-1 0 0,3 0 0,5 0 0,-1 0 0,-4 0 0,-8 0 0,-7-1 0,-4 0 0,-3 0 0,8 1 0,7-1 0,1 1 0,-5 0 0,-17 0 0,-8 0 0,-1-1 0,2 0 0,3 0 0,12 1 0,6 0 0,5 0 0,0 0 0,-9 0 0,-2 1 0,-3 0 0,-1 1 0,-1-1 0,2 1 0,5-1 0,4 1 0,3 2 0,0-1 0,-1 1 0,-4-1 0,-5-2 0,-3 0 0,-4 0 0,-2 0 0,1-1 0,1 0 0,0 0 0,1 0 0,3 1 0,4-1 0,6 1 0,1 1 0,-2-1 0,-7-1 0,-7 1 0,-4 0 0,-5-1 0,2 1 0,1-1 0,3 0 0,4 0 0,0 0 0,0 1 0,-2 0 0,-3 0 0,-2-1 0,-2 1 0,3 0 0,4 0 0,6 0 0,7 0 0,7 1 0,3 0 0,4 1 0,6-1 0,2 0 0,2 0 0,-3-2 0,-8 1 0,-3-1 0,-2 1 0,0 0 0,-3-1 0,-2-1 0,-3-1 0,-7 0 0,4 1 0,5-1 0,6 0 0,9 1 0,-3 0 0,-4 0 0,-3 0 0,0 0 0,-5 1 0,8 0 0,13 1 0,10 1 0,7 0 0,-11-1 0,-17 0 0,-15-1 0,-12 0 0,-5 0 0,-4 0 0,1 0 0,4 0 0,1 0 0,0 0 0,-2 0 0,-2 0 0,2 0 0,5 0 0,2 0 0,-3 0 0,-5 1 0,-5 0 0,2-1 0,4 0 0,4 0 0,4 0 0,-2 0 0,1-1 0,3-1 0,6-1 0,5-1 0,-3 0 0,-1 0 0,-17 1 0,3 0 0,-9 2 0,3-1 0,-2 0 0,-6 2 0,-3-1 0,0 1 0,3 0 0,6 0 0,3 0 0,2 0 0,2 0 0,3 0 0,9 0 0,9-1 0,5-1 0,1 1 0,-3-1 0,-3 1 0,-7 1 0,0-1 0,-6 0 0,-4 0 0,-4 1 0,-6 0 0,-2-1 0,-1 0 0,1 0 0,1 1 0,2 0 0,6 0 0,6 0 0,4 0 0,2 0 0,9 0 0,2 0 0,1-1 0,-2 0 0,-7-1 0,1 1 0,4-1 0,5 1 0,3-1 0,-3-2 0,-2 1 0,-4-1 0,-3 0 0,3 1 0,2-1 0,7 0 0,0 1 0,-4 0 0,-8 1 0,-11 1 0,-6 0 0,-3 0 0,-3 1 0,2-1 0,3-1 0,2 1 0,4 0 0,3 1 0,3-1 0,5 0 0,6 0 0,12 0 0,-18 1 0,17 0 0,-17-2 0,10 0 0,1-1 0,-8 1 0,-2 1 0,6-2 0,7 2 0,4-2 0,5 1 0,0-1 0,-1 0 0,-4 0 0,-8 1 0,-4 0 0,-19 2 0,0-2 0,-16 0 0,1 0 0,-4 1 0,2 0 0,4 1 0,7-1 0,8 0 0,4 1 0,3 0 0,2 0 0,0-1 0,-6 0 0,-8 0 0,-10 1 0,-8 0 0,0-1 0,5 0 0,6-1 0,-5 1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2:56:49.33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 16383,'83'-3'0,"-26"2"0,5 0 0,21 0 0,5 1 0,-22 1 0,3 0 0,-1 1 0,0 0 0,-1 0 0,0 1 0,30 2 0,-3-1 0,-20 0 0,-5-1 0,-15-1 0,-4 0 0,26-3 0,-26 0 0,2-1 0,-1-1 0,-3 1 0,-2 2 0,0-1 0,0 1 0,4 0 0,5 0 0,5 1 0,3-1 0,0 1 0,0 1 0,-5-1 0,-4 0 0,-5 1 0,-2-1 0,-5 0 0,5-1 0,-1 0 0,-6-1 0,0 1 0,-9-1 0,-1-1 0,1 1 0,-3 0 0,4 0 0,17 1 0,14 0 0,9 0 0,-1 1 0,-10 0 0,-8 0 0,-2 1 0,-5-1 0,-3-1 0,-1 1 0,5 0 0,-19 0 0,19-1 0,-9 0 0,12 0 0,3 0 0,-9 0 0,-8-1 0,-8 0 0,-9 0 0,-6 1 0,-4 0 0,-3-1 0,3-1 0,6 0 0,8 0 0,11-1 0,-14 2 0,2-1 0,-16 2 0,3-1 0,-2 0 0,1 1 0,1 0 0,3-1 0,0 0 0,-2 0 0,-6 1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22:51:24.2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14 16383,'28'-3'0,"7"1"0,8 1 0,6 0 0,6 0 0,-6 0 0,-5 0 0,-14 0 0,-10 0 0,-11 0 0,-4 1 0,-4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8:12:55.11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48 16383,'43'-2'0,"13"-1"0,12-1 0,18 1 0,-1 1 0,-11 1 0,-20 1 0,-20 0 0,-6-1 0,3 0 0,11-2 0,13 0 0,6 0 0,2 0 0,-7 2 0,-8-1 0,-10 1 0,-11 0 0,-4 0 0,0-1 0,3 0 0,7 1 0,2 0 0,4 1 0,0 0 0,-4 0 0,-4 0 0,-5 0 0,-4 0 0,-2 0 0,0 0 0,2 0 0,2 0 0,1 0 0,2 0 0,8 0 0,2 0 0,-1 0 0,-7 0 0,-7 0 0,-4 0 0,-1 0 0,0 0 0,-2 0 0,-2 0 0,-5 0 0,0 0 0,-1 0 0,6 0 0,2-1 0,5 0 0,1 1 0,-5-1 0,-4 1 0,-5-1 0,1 0 0,-4 0 0,2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8:51:28.85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1 107 16383,'11'22'0,"4"3"0,6 3 0,4 0 0,2-5 0,-2-9 0,-3-7 0,-2-5 0,3-2 0,5-1 0,7-1 0,2 0 0,-6-1 0,-9 1 0,-10 1 0,-6-1 0,0 0 0,1-4 0,3-2 0,5-2 0,1-2 0,0 1 0,1 0 0,-4 1 0,-3 1 0,-3 0 0,-3 0 0,-2-1 0,-2-4 0,-4-3 0,-6-3 0,-1 3 0,-1 2 0,-15-6 0,17 14 0,-20-9 0,17 12 0,-5 1 0,-3 1 0,-3 3 0,-7 1 0,-7 1 0,-3-1 0,5 0 0,11 0 0,11-1 0,5 2 0,0 2 0,-2 5 0,-1 7 0,1 7 0,2 3 0,3 0 0,2-5 0,3-4 0,1-5 0,1-3 0,0-2 0,1-2 0,3 0 0,3 1 0,4 1 0,8 2 0,10 3 0,5-1 0,0-2 0,-9-4 0,-12-4 0,-7 0 0,-4-2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8:17:52.74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8:30:57.12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7 16383,'41'-3'0,"27"1"0,-20 1 0,4 0 0,12 1 0,1 1 0,-2 0 0,-1 0 0,-3 1 0,-2 0 0,38 1 0,-31-2 0,-15 0 0,-23-2 0,-6-1 0,0 1 0,1-1 0,3 1 0,5 0 0,6 0 0,8 1 0,5 0 0,-4 0 0,-14 0 0,-13 0 0,-8 0 0,1 0 0,7-1 0,6 0 0,4 1 0,3-1 0,2 1 0,-1 0 0,-7 0 0,-10 0 0,-1 0 0,4 0 0,7 0 0,5 0 0,-3 0 0,-6 0 0,-8 0 0,-5 0 0,-4 0 0,2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8:31:01.4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24 16383,'65'-4'0,"-12"2"0,5 0 0,12-1 0,1 1 0,-1 1 0,-3-1 0,30 0 0,-45 1 0,-27 0 0,-3 0 0,-10 0 0,7 0 0,8 1 0,6 0 0,9 0 0,6 0 0,7 0 0,5 0 0,2 1 0,-2 0 0,-10 1 0,-11 0 0,-10-2 0,-6 1 0,1 0 0,2-1 0,2 1 0,2 0 0,0-1 0,1 1 0,-2 0 0,1 0 0,1 1 0,-2-1 0,-4 0 0,-9-1 0,2 1 0,1 0 0,6 2 0,2 0 0,-8-1 0,-9 0 0,-7-2 0,-4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8:51:43.5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181 91 16383,'2'15'0,"2"0"0,3-7 0,3 0 0,-1-2 0,0-3 0,-2-4 0,4-2 0,5-3 0,7-4 0,-8 5 0,1-3 0,-13 5 0,-1 0 0,0-4 0,-3 0 0,-2-5 0,-4-1 0,-6-1 0,-3 1 0,-3 2 0,-2 1 0,0 3 0,-2 1 0,3 2 0,4 2 0,1 2 0,-2 2 0,-4 1 0,-3 1 0,2 2 0,5 0 0,5 0 0,3 0 0,2 0 0,3 0 0,1-1 0,1 1 0,0 0 0,1 1 0,1-1 0,0 1 0,0 1 0,2 0 0,0 0 0,1-1 0,2-1 0,0-2 0,-1-1 0,0 0 0,4-1 0,4 0 0,9 1 0,6 0 0,2 0 0,-7-1 0,-6 0 0,-8-2 0,-3-1 0,1-3 0,-1-2 0,5-11 0,-5 7 0,1-7 0,-5 12 0,0 0 0,-2-1 0,0 0 0,-1-2 0,-1 1 0,1 2 0,0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8:51:46.9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12 102 16383,'6'27'0,"0"-3"0,-1-8 0,1-3 0,1-2 0,-3-6 0,2-1 0,1-2 0,7 2 0,2 0 0,-2-2 0,-4 0 0,-4-2 0,0-1 0,3-1 0,6-2 0,2-1 0,0-1 0,-1 0 0,-4-2 0,-2 0 0,-3 0 0,-1-2 0,-2 0 0,-1-3 0,-2-2 0,-1-3 0,-2 0 0,-2 0 0,-3 0 0,-4 3 0,-3 2 0,-1 4 0,2 3 0,3 2 0,-2 3 0,-5 2 0,-5 1 0,-2 2 0,3 1 0,5 2 0,1 2 0,2 3 0,3 4 0,2 1 0,3 0 0,3 0 0,1 0 0,3-1 0,2-1 0,3-3 0,4-2 0,0-4 0,4-1 0,4-1 0,0 0 0,-2-2 0,-4-2 0,-4 0 0,2 0 0,3-1 0,4-1 0,0-1 0,-3 1 0,-4 0 0,-5 1 0,-2 0 0,2-4 0,0 0 0,3-5 0,-2 2 0,-1 0 0,0 1 0,0 1 0,-2-1 0,0 0 0,-1 0 0,-1 0 0,-1 1 0,-1 0 0,0 1 0,0-3 0,0 4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8:15:56.1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16383,'52'0'0,"12"0"0,12 1 0,0-1 0,-9 1 0,-19 0 0,-17-1 0,-12 0 0,-6-1 0,-2 1 0,2-1 0,1 0 0,-1 1 0,1 0 0,2 0 0,4 0 0,5 0 0,2 0 0,-1 0 0,-6 0 0,-5 0 0,2 1 0,3-1 0,7 1 0,1 0 0,-4-1 0,-3 0 0,-5 0 0,-1 0 0,5 0 0,-8 0 0,5 0 0,-7 0 0,5 0 0,2 0 0,0 0 0,-4 0 0,-4 0 0,-3 0 0,-3 0 0,5 0 0,-4 0 0,3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8:15:59.7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16383,'31'0'0,"11"0"0,20 0 0,8 1 0,0 0 0,-10 0 0,-28-1 0,-8 1 0,-9-1 0,13 2 0,16 0 0,17 1 0,5 1 0,-10 0 0,-18-2 0,-21-1 0,-6 0 0,9-1 0,9 0 0,8 1 0,-7-1 0,-6 1 0,0 0 0,6-1 0,7 1 0,-4 0 0,-8 0 0,-2-1 0,-1 0 0,6 0 0,0 0 0,-6 0 0,-9 0 0,-7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8:50:49.55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1 361 16383,'19'21'0,"0"-4"0,1-8 0,4-4 0,-5-1 0,12 0 0,-14-1 0,11 1 0,-11-2 0,1-1 0,-3 0 0,-2-2 0,2 0 0,4-2 0,3-1 0,1-1 0,-2-3 0,-1-2 0,-4-1 0,-3 0 0,-4-1 0,-5 1 0,-2-1 0,-3-3 0,-1-2 0,-2-4 0,-2 1 0,-4 1 0,0 1 0,-1 5 0,1 2 0,1 4 0,-3 2 0,-5-1 0,-1 2 0,-3 1 0,0 1 0,0 1 0,2 0 0,3 3 0,2 5 0,3 4 0,-3 5 0,1 2 0,2 0 0,3 1 0,3 1 0,3 1 0,5 3 0,7-2 0,10-2 0,6-4 0,23-4 0,26-2 0,19-1 0,3-3 0,-27-4 0,-30-5 0,-24-5 0,-10-5 0,-5-9 0,0-7 0,-2-5 0,0 1 0,-3 2 0,-3 2 0,-6 1 0,-5-1 0,-5 3 0,-14-4 0,-8 1 0,-1 1 0,2 3 0,11 10 0,6 5 0,7 3 0,8 4 0,6 2 0,-1 2 0,-5 1 0,-8 3 0,-6 1 0,-7 2 0,-2 2 0,2 3 0,4 3 0,8 2 0,5 0 0,5 1 0,4 0 0,3 2 0,3 1 0,2 4 0,2 2 0,3-1 0,5-1 0,3-6 0,4-5 0,5-5 0,2-5 0,6-1 0,4-1 0,-1-2 0,-6 0 0,-13-2 0,-4-1 0,-4-2 0,3-2 0,0-2 0,0 0 0,-3-1 0,0-2 0,0-2 0,0-9 0,-2 8 0,-1-10 0,-5 6 0,-3-6 0,-3-1 0,-2 7 0,1 6 0,3 6 0,3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9:57:02.63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16383,'51'2'0,"17"1"0,12 2 0,-30-1 0,3 0 0,1-2 0,0 2 0,-1 1 0,-1-1 0,45 2 0,-19 1 0,-11-4 0,-11 1 0,-4-3 0,-2 1 0,0-2 0,0 0 0,-2 0 0,1 2 0,-1-2 0,-1 2 0,2-2 0,-6 0 0,4 2 0,-5-1 0,2 1 0,1-2 0,2 0 0,1 0 0,2 0 0,-1 2 0,-1-2 0,-3 2 0,-4-2 0,1 0 0,0 0 0,3 2 0,-3-2 0,-3 4 0,-2-3 0,-5 2 0,-1-2 0,-4 1 0,0-2 0,-3 0 0,3 2 0,0-2 0,2 2 0,7-2 0,2 0 0,7 0 0,2 0 0,-2 0 0,2 0 0,-3 0 0,1 0 0,-1 0 0,-1 0 0,-6 2 0,-3-2 0,-1 2 0,0-2 0,8 0 0,-1 0 0,4 0 0,1 2 0,4-2 0,0 4 0,8-3 0,-6 1 0,4-2 0,-7 0 0,1 0 0,-3 0 0,3 0 0,-9 0 0,6 0 0,-6 0 0,5 0 0,-3 0 0,-3 0 0,0 0 0,-4 0 0,1 0 0,-2 2 0,-2-2 0,0 2 0,-7-2 0,-3 0 0,-1 2 0,0-2 0,5 2 0,2-2 0,3 2 0,1-2 0,2 4 0,2-2 0,4 1 0,4-1 0,4-2 0,2 0 0,5 0 0,4 0 0,3 0 0,5 0 0,-10 0 0,3 0 0,-9 0 0,-1 0 0,-3 0 0,-3 0 0,1 0 0,2 0 0,-2 0 0,2 0 0,-2 0 0,2 0 0,-2 0 0,2 0 0,-7 0 0,5 0 0,-4 0 0,6 0 0,-3 0 0,1 0 0,0 0 0,-1 0 0,1 1 0,2 0 0,0 1 0,3-2 0,3 0 0,-5 0 0,-1 0 0,-3 0 0,-4 0 0,-1 0 0,-5 0 0,0 0 0,-2 0 0,2 0 0,0 0 0,0 0 0,0 0 0,-2 0 0,0-2 0,-1 1 0,-1 0 0,-1-1 0,0 1 0,2-1 0,4 2 0,5 0 0,-3 0 0,-5 0 0,-5 0 0,-5 0 0,-4 0 0,-1 0 0,-3 0 0,-3 0 0,-3 0 0,-1 0 0,0 0 0,5-1 0,3 0 0,5-2 0,3 2 0,-1-3 0,-2 4 0,-4-4 0,-1 4 0,-1-2 0,1 2 0,3 0 0,-2 0 0,0-2 0,-3 2 0,0-2 0,-3 2 0,1 0 0,-5 0 0,-3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9:57:24.59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33 16383,'62'0'0,"6"0"0,13 0 0,6 0 0,-36 1 0,1 0 0,2 0 0,0-1 0,3 1 0,-2 0 0,39-1 0,-7 0 0,-27 0 0,-1 0 0,-10-2 0,-11 2 0,-2-2 0,-11 2 0,-1-2 0,-4 2 0,0-2 0,4 0 0,4 1 0,4-1 0,2 2 0,0 0 0,-2 0 0,1 0 0,-1 0 0,0 0 0,0 0 0,-3 0 0,-6 0 0,1 0 0,-4-1 0,2 0 0,3-1 0,1 2 0,4-2 0,-3 2 0,4-2 0,-6 2 0,2 0 0,-1-2 0,0 1 0,2 0 0,-3 1 0,6 0 0,-5 0 0,5 0 0,-2 0 0,3-2 0,0 1 0,4-1 0,-8 2 0,7 2 0,-7 0 0,6 1 0,-3-1 0,4-2 0,1 0 0,1 0 0,0 0 0,-3 0 0,-4 1 0,-6 0 0,0 0 0,-3-1 0,5 0 0,-5 0 0,3 0 0,2 0 0,-2 0 0,9 0 0,-8 0 0,6 0 0,-1 0 0,2 2 0,2-1 0,0 1 0,-2-2 0,-1 0 0,-2 1 0,1 0 0,-1 1 0,2 0 0,3-2 0,-1 2 0,3 0 0,-6-2 0,3 2 0,-3-2 0,3 0 0,-1 0 0,0 0 0,4 0 0,-3 0 0,8 0 0,-8 0 0,5 0 0,-8 0 0,1 0 0,1 0 0,0 0 0,4 0 0,6-2 0,3 1 0,5-1 0,0 0 0,0 0 0,0-1 0,-3-1 0,-4 4 0,-9-2 0,-3 0 0,-4-1 0,-4 1 0,-1 0 0,-10 2 0,-3 0 0,-2 0 0,1-2 0,3 2 0,1-2 0,5 2 0,1 0 0,5 0 0,1 0 0,1 0 0,-1 0 0,3 2 0,0-2 0,2 2 0,0-2 0,-1 0 0,-2 2 0,-3-2 0,-3 2 0,-3-2 0,-1 0 0,1 0 0,1 2 0,2-2 0,4 2 0,2-2 0,5 0 0,1 2 0,4-2 0,4 2 0,2 0 0,5-1 0,0 0 0,6-1 0,0 0 0,3 0 0,7 0 0,0 0 0,-3 0 0,2 0 0,-10 0 0,3 0 0,-2 0 0,-6 0 0,0 0 0,0 0 0,-2 0 0,2 0 0,-4 0 0,-2 0 0,-6 0 0,1 0 0,-8 0 0,5 0 0,-6 0 0,5 0 0,-3 0 0,0 0 0,-6 0 0,-1 0 0,-10 0 0,1 0 0,-4 0 0,6 0 0,4 0 0,5 0 0,3 0 0,9 0 0,0 0 0,5 0 0,-6 0 0,-3 0 0,-5 0 0,-3 0 0,1 0 0,-1 0 0,3 0 0,0 0 0,0 0 0,2-1 0,-2 0 0,2-1 0,5 2 0,3 0 0,1 0 0,-2-2 0,-2 2 0,-2-2 0,0 2 0,3 0 0,-2 0 0,8 0 0,-1 0 0,5 0 0,-1 0 0,-4-2 0,-3 1 0,-4-1 0,1 2 0,1 0 0,1 0 0,-4 0 0,-4 0 0,-4 0 0,0 0 0,-3 0 0,5 0 0,-5 0 0,3 0 0,-2 0 0,3 0 0,1 0 0,1 0 0,7 0 0,1 0 0,2 0 0,-5 2 0,-5-1 0,-7 0 0,-2-1 0,-1 0 0,-1 0 0,0 0 0,-1 0 0,-2 0 0,5 0 0,0 0 0,0 0 0,2 0 0,-2 0 0,2 0 0,2 0 0,-4 0 0,2 0 0,-3 0 0,1 0 0,2 0 0,4-1 0,-1 0 0,4-1 0,2 2 0,-4 0 0,6 0 0,-6 0 0,2-2 0,-3 2 0,3-2 0,0 2 0,2 0 0,1 0 0,-1-2 0,2 2 0,-1-2 0,-1 2 0,-2 0 0,-5 0 0,-1-2 0,-4 1 0,-1 0 0,1 1 0,1 0 0,2 0 0,2 0 0,-1 0 0,1 0 0,-2 0 0,0 0 0,-2 0 0,-3 0 0,0 0 0,1 0 0,0 0 0,2 0 0,-5 0 0,-3 0 0,-1 0 0,-5 0 0,5 0 0,-3 0 0,7 0 0,0 0 0,8 0 0,1 0 0,3 0 0,-1 0 0,-3 0 0,-4 0 0,-2 0 0,-1 0 0,6 0 0,0 0 0,7 0 0,-2 0 0,1 0 0,-7 0 0,-5 0 0,-5 0 0,-2 0 0,3 0 0,5 1 0,1 0 0,8 1 0,1-2 0,9 0 0,-2 1 0,5 0 0,-1 1 0,4-2 0,-3 0 0,7 2 0,-4-2 0,4 2 0,1-2 0,-5 0 0,-2 0 0,-6 0 0,2 2 0,-2-2 0,4 2 0,3-2 0,4 0 0,4 0 0,-7 0 0,6 2 0,-6-1 0,-2 1 0,-8-2 0,-11 0 0,-5 0 0,-1 0 0,4 0 0,4 0 0,8 0 0,-2 0 0,5 1 0,-1 0 0,6 1 0,-8-2 0,-4 0 0,-10 0 0,-7 0 0,5 0 0,3 0 0,6 0 0,25 0 0,-13 0 0,13 0 0,-18 0 0,-4 0 0,3 0 0,-3 0 0,2 0 0,8 0 0,-9 0 0,7 0 0,-13 0 0,0 0 0,-2 0 0,1 0 0,1 0 0,12 0 0,-8-2 0,5 1 0,-9 0 0,2 1 0,-1 0 0,5 0 0,-3 0 0,-1 0 0,-2 0 0,-2 0 0,-1 0 0,1 0 0,4 0 0,3 0 0,2 0 0,2 0 0,3 0 0,0 0 0,2 0 0,13 0 0,-12 0 0,12 0 0,-16 0 0,6 0 0,-2 0 0,1 0 0,-4 0 0,10 0 0,-12 0 0,12 0 0,-8 0 0,6 0 0,0 0 0,12 0 0,-19 0 0,9 0 0,-18 0 0,1 0 0,12 0 0,-11 0 0,9 0 0,-19 0 0,10 0 0,-10 0 0,13 0 0,-11 1 0,6 0 0,-5 1 0,11-2 0,-8 0 0,12 0 0,-9 0 0,0 0 0,9 0 0,-10 0 0,5 0 0,-16 0 0,-2 1 0,3 0 0,15 0 0,-4 1 0,13-1 0,-9 2 0,8-2 0,22 2 0,-18 0 0,16-1 0,-16 2 0,-12-4 0,5 2 0,-14 0 0,11-2 0,-2 2 0,10-2 0,-10 0 0,-2 0 0,2 2 0,-7-2 0,6 2 0,8 0 0,-5-2 0,10 2 0,-18-2 0,2 2 0,3-2 0,-7 2 0,9 0 0,-6-2 0,-5 2 0,1-2 0,-9 0 0,8 0 0,-4 0 0,7 0 0,13 0 0,-10 0 0,14 2 0,-17-2 0,12 2 0,-10-2 0,7 0 0,0 1 0,-4 0 0,7 1 0,-9-2 0,10 1 0,-10 0 0,6 1 0,-2-2 0,-11 0 0,6 0 0,0 0 0,-4 0 0,7 0 0,6 0 0,-6 1 0,14 0 0,8 1 0,-17-2 0,18 0 0,-15 0 0,-4 0 0,5 2 0,5 0 0,-7 0 0,8 0 0,4 0 0,-15-2 0,14 2 0,-3-2 0,-12 2 0,14-2 0,3 4 0,-3-2 0,38 5 0,-32-4 0,15 3 0,-13-6 0,-19 2 0,15-2 0,-21 0 0,6 2 0,3-2 0,-7 2 0,27 0 0,-10 1 0,14 3 0,13-1 0,-21 2 0,32-3 0,-37 0 0,12 1 0,-11-3 0,-17 0 0,9-2 0,-21 0 0,-2 0 0,3 0 0,-7 0 0,11 0 0,-13 0 0,4 0 0,-11 0 0,12 0 0,-3 0 0,13-2 0,-7 2 0,11-2 0,-15 2 0,16 0 0,-13 0 0,8 0 0,-6 0 0,3 0 0,-2 0 0,3 0 0,-8 0 0,4 0 0,-11 0 0,3 0 0,-3 0 0,1 0 0,7 0 0,-9 0 0,1 0 0,-7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9:57:32.11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84 16383,'50'-2'0,"-1"-1"0,4-2 0,5 3 0,-1 0 0,7 0 0,-13 1 0,4-1 0,-13 0 0,0-1 0,-3 1 0,-2-2 0,2 2 0,-2-5 0,2 2 0,-7-1 0,4 3 0,-8 2 0,3 1 0,-6-2 0,0 1 0,-3-2 0,0 2 0,-2-3 0,0 4 0,-2-2 0,-3 2 0,5-2 0,-2 0 0,4 0 0,2-2 0,4 3 0,4-1 0,2 2 0,0 0 0,-2 0 0,-1 0 0,-2 0 0,5 0 0,-1 0 0,3 0 0,-6 0 0,3 0 0,-5 0 0,5 0 0,-3-1 0,3 0 0,-5-1 0,1 2 0,-7 0 0,0 0 0,-2 0 0,0 0 0,2 0 0,3 0 0,-2 0 0,5 0 0,-3 0 0,1 0 0,2 0 0,-3 0 0,6 0 0,-1 0 0,6 0 0,-4 0 0,5 0 0,-5 0 0,-1 0 0,-6 0 0,4 0 0,-6 0 0,10 0 0,-3 0 0,7 0 0,-5 0 0,-3 2 0,-6-2 0,0 2 0,-2-2 0,5 0 0,3 0 0,1 0 0,2 0 0,-5 0 0,-1 0 0,-1 0 0,-1 0 0,1 0 0,-2 2 0,-1-2 0,-6 2 0,1-2 0,-5 0 0,3 2 0,-2-2 0,7 2 0,0-2 0,5 0 0,2 0 0,0 2 0,2-2 0,0 2 0,0 0 0,-6-2 0,1 2 0,-11-2 0,3 2 0,-4-2 0,6 2 0,4-2 0,-1 0 0,5 0 0,-9 0 0,-2 0 0,-8 0 0,0 0 0,-3 0 0,5 0 0,-3 0 0,3 0 0,-3 0 0,-2 0 0,-3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9:57:36.84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16383,'37'0'0,"9"0"0,16 0 0,9 0 0,6 0 0,3 0 0,-11 0 0,-5 0 0,-17 0 0,-5 0 0,-8 0 0,-2 0 0,-9 0 0,2 0 0,-8 0 0,5 0 0,-4 0 0,8 0 0,2 0 0,6 0 0,7 0 0,4 0 0,11 0 0,0 0 0,0 0 0,-6 0 0,-5 0 0,1 0 0,-3 0 0,1 0 0,-4 0 0,-6 0 0,-7 0 0,-3 0 0,-7 0 0,0 0 0,-2 0 0,5 0 0,7 0 0,3 0 0,0 1 0,5 0 0,0 1 0,12-2 0,4 2 0,5-2 0,5 2 0,-8 0 0,2 0 0,17 1 0,-20 0 0,-2-1 0,-5 0 0,-8 0 0,-6-2 0,-8 2 0,-5-2 0,-3 0 0,-2 0 0,7 0 0,7 0 0,3 0 0,11 0 0,2 0 0,2 0 0,7 0 0,-2 0 0,6 0 0,-3 0 0,0 0 0,-6 0 0,3 0 0,-3 0 0,-2 0 0,-1 0 0,-7 2 0,2-2 0,11 2 0,-12-2 0,6 0 0,-19 0 0,-3 0 0,-2 0 0,-2 0 0,6 0 0,-5 0 0,7 0 0,-4 0 0,5 0 0,0 0 0,2 0 0,1 0 0,-5 0 0,-1 0 0,-6 0 0,-2 0 0,3 0 0,-3 0 0,6 0 0,0 2 0,3-2 0,0 2 0,4-2 0,-2 0 0,0 0 0,0 2 0,-1-2 0,1 2 0,7-2 0,-1 0 0,10 0 0,-2 0 0,3 0 0,5 2 0,-1-1 0,8 1 0,0-2 0,-1 0 0,-2 0 0,2 0 0,-4 0 0,1 0 0,-4 0 0,-1 0 0,0 0 0,-2 0 0,2 0 0,-7 0 0,-1 0 0,-1 0 0,2 0 0,0 0 0,3 0 0,-3 0 0,7 0 0,-2 0 0,2 0 0,-4 0 0,1 0 0,-2 0 0,2 0 0,-6 0 0,3 0 0,-9 0 0,7 0 0,-6 0 0,-2 0 0,-8 0 0,-2 0 0,-7-2 0,2 1 0,-3 0 0,1 1 0,3 0 0,-1 0 0,4-2 0,-4 1 0,3 0 0,1 1 0,3 0 0,5 0 0,7 0 0,7 0 0,6 0 0,-1 0 0,-2 0 0,-3 0 0,-5 0 0,-3 0 0,0 0 0,-7 0 0,4 0 0,-4 0 0,2 0 0,1 0 0,-3 0 0,-1 0 0,-5 0 0,-3 0 0,-3 0 0,0 0 0,1 0 0,4 0 0,2 0 0,3 0 0,2 0 0,0 0 0,-5 0 0,0 0 0,-2 0 0,0 0 0,1 0 0,-1 0 0,2 0 0,4 0 0,4 0 0,4 0 0,-2 0 0,-2 0 0,-8 0 0,-2 0 0,-7 0 0,2 0 0,1 0 0,2 0 0,6 0 0,-1 0 0,6 0 0,-8 0 0,3 0 0,-10 0 0,3 0 0,-4 0 0,5 0 0,-4 0 0,5 0 0,-5 0 0,2 0 0,-6 0 0,-5 0 0,-3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2:56:31.98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240 98 16383,'-6'17'0,"1"-3"0,4-6 0,1-5 0,7 0 0,3-3 0,10 1 0,2-1 0,0 0 0,-2 0 0,-6 0 0,-4-1 0,-4 0 0,-3 0 0,0-9 0,-4 3 0,-5-12 0,-3 9 0,-16-6 0,-2 8 0,-2 0 0,4 4 0,10 6 0,4 1 0,4 2 0,2 1 0,-2 6 0,0 4 0,1 0 0,1-2 0,4-8 0,1-1 0,1 2 0,0-4 0,2 4 0,18-7 0,-12 0 0,16-2 0,-15-1 0,3-4 0,-5-6 0,-10-6 0,-13-3 0,-13 1 0,-7 2 0,-2 4 0,1 5 0,8 4 0,8 4 0,7 3 0,4 4 0,1 4 0,0 2 0,0 2 0,2 0 0,-1 3 0,4-6 0,0 4 0,2-6 0,-1 2 0,1 0 0,3-1 0,-1-3 0,7 3 0,6-4 0,9 1 0,7-1 0,2-3 0,-3 0 0,-7-2 0,-6 0 0,-3-2 0,2-1 0,0-3 0,-1-2 0,-2 0 0,-4-2 0,-1-1 0,-4 1 0,0 0 0,-1-1 0,0 0 0,-2-1 0,-1 0 0,-2 2 0,-1 1 0,1 2 0,-1 1 0,-2 1 0,-4 0 0,-3-1 0,-5 0 0,-3 0 0,-1 1 0,1 1 0,7 2 0,3 2 0,3 0 0,-2 3 0,0 1 0,1 4 0,0 1 0,3 1 0,0 1 0,1 0 0,3 0 0,0-1 0,0 0 0,2-1 0,-1 0 0,1-3 0,1-2 0,4 0 0,3 0 0,7 3 0,5-2 0,4-1 0,3-2 0,-10 0 0,-3-1 0,-12-1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6" tIns="46588" rIns="93176" bIns="4658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7" y="1"/>
            <a:ext cx="3037840" cy="466434"/>
          </a:xfrm>
          <a:prstGeom prst="rect">
            <a:avLst/>
          </a:prstGeom>
        </p:spPr>
        <p:txBody>
          <a:bodyPr vert="horz" lIns="93176" tIns="46588" rIns="93176" bIns="46588" rtlCol="0"/>
          <a:lstStyle>
            <a:lvl1pPr algn="r">
              <a:defRPr sz="1200"/>
            </a:lvl1pPr>
          </a:lstStyle>
          <a:p>
            <a:fld id="{D0094C90-F71D-489B-8574-4B41D565C044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72125" cy="3135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6" tIns="46588" rIns="93176" bIns="4658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6" tIns="46588" rIns="93176" bIns="4658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6" tIns="46588" rIns="93176" bIns="4658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7" y="8829967"/>
            <a:ext cx="3037840" cy="466433"/>
          </a:xfrm>
          <a:prstGeom prst="rect">
            <a:avLst/>
          </a:prstGeom>
        </p:spPr>
        <p:txBody>
          <a:bodyPr vert="horz" lIns="93176" tIns="46588" rIns="93176" bIns="46588" rtlCol="0" anchor="b"/>
          <a:lstStyle>
            <a:lvl1pPr algn="r">
              <a:defRPr sz="1200"/>
            </a:lvl1pPr>
          </a:lstStyle>
          <a:p>
            <a:fld id="{53CE5A77-DE4C-4D8D-AB45-C2FE16B97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0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E5A77-DE4C-4D8D-AB45-C2FE16B972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65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E5A77-DE4C-4D8D-AB45-C2FE16B972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07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E5A77-DE4C-4D8D-AB45-C2FE16B972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00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E5A77-DE4C-4D8D-AB45-C2FE16B972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3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B1293-35DA-4B38-9539-AC82C175F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5467" y="6316839"/>
            <a:ext cx="3810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429CA1-BF9B-46EE-9D5F-36981D690B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897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765CBD-A396-4729-8BA1-D27A4ADC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180CB-2974-466B-89A9-9A4790A61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9A65A-EF90-4517-95FB-F450955AEE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383DA5-9F86-43CF-9998-FFD09E4C8E1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FABFE-EE76-49BE-81E9-EF3444738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90C81-99C8-40A3-BA5B-A4EBE9788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429CA1-BF9B-46EE-9D5F-36981D690B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98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customXml" Target="../ink/ink11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37.png"/><Relationship Id="rId7" Type="http://schemas.openxmlformats.org/officeDocument/2006/relationships/image" Target="../media/image2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2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customXml" Target="../ink/ink18.xml"/><Relationship Id="rId3" Type="http://schemas.openxmlformats.org/officeDocument/2006/relationships/customXml" Target="../ink/ink14.xml"/><Relationship Id="rId7" Type="http://schemas.openxmlformats.org/officeDocument/2006/relationships/customXml" Target="../ink/ink15.xml"/><Relationship Id="rId12" Type="http://schemas.openxmlformats.org/officeDocument/2006/relationships/image" Target="../media/image4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customXml" Target="../ink/ink17.xml"/><Relationship Id="rId5" Type="http://schemas.openxmlformats.org/officeDocument/2006/relationships/image" Target="../media/image41.png"/><Relationship Id="rId10" Type="http://schemas.openxmlformats.org/officeDocument/2006/relationships/image" Target="../media/image400.png"/><Relationship Id="rId4" Type="http://schemas.openxmlformats.org/officeDocument/2006/relationships/image" Target="../media/image360.png"/><Relationship Id="rId9" Type="http://schemas.openxmlformats.org/officeDocument/2006/relationships/customXml" Target="../ink/ink16.xml"/><Relationship Id="rId14" Type="http://schemas.openxmlformats.org/officeDocument/2006/relationships/image" Target="../media/image4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customXml" Target="../ink/ink6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0.png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customXml" Target="../ink/ink9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17A573-1518-FE12-CF8F-13EADF26D2CD}"/>
              </a:ext>
            </a:extLst>
          </p:cNvPr>
          <p:cNvSpPr txBox="1"/>
          <p:nvPr/>
        </p:nvSpPr>
        <p:spPr>
          <a:xfrm>
            <a:off x="4371457" y="2530771"/>
            <a:ext cx="344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Vaccine Effectiveness</a:t>
            </a:r>
            <a:endParaRPr lang="en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직선 연결선 33">
            <a:extLst>
              <a:ext uri="{FF2B5EF4-FFF2-40B4-BE49-F238E27FC236}">
                <a16:creationId xmlns:a16="http://schemas.microsoft.com/office/drawing/2014/main" id="{2A2A2123-ECE8-0F34-FF72-BADED4D81750}"/>
              </a:ext>
            </a:extLst>
          </p:cNvPr>
          <p:cNvCxnSpPr>
            <a:cxnSpLocks/>
          </p:cNvCxnSpPr>
          <p:nvPr/>
        </p:nvCxnSpPr>
        <p:spPr>
          <a:xfrm>
            <a:off x="2908300" y="3164246"/>
            <a:ext cx="63754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9989E68-B0C3-0C92-5889-0DDCFF1B2860}"/>
              </a:ext>
            </a:extLst>
          </p:cNvPr>
          <p:cNvSpPr txBox="1"/>
          <p:nvPr/>
        </p:nvSpPr>
        <p:spPr>
          <a:xfrm>
            <a:off x="5065910" y="4329552"/>
            <a:ext cx="20730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2400" dirty="0" err="1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Hyunbeen</a:t>
            </a:r>
            <a:r>
              <a:rPr lang="ko-KR" altLang="en-US" sz="2400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Kim</a:t>
            </a:r>
            <a:endParaRPr lang="ko-KR" altLang="en-US" sz="24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659E0-F242-DD4B-BD57-C282CDBDAADC}"/>
              </a:ext>
            </a:extLst>
          </p:cNvPr>
          <p:cNvSpPr txBox="1"/>
          <p:nvPr/>
        </p:nvSpPr>
        <p:spPr>
          <a:xfrm>
            <a:off x="4098540" y="4910127"/>
            <a:ext cx="40094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Department</a:t>
            </a:r>
            <a:r>
              <a:rPr kumimoji="1" lang="ko-KR" altLang="en-US" sz="2000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2000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of</a:t>
            </a:r>
            <a:r>
              <a:rPr kumimoji="1" lang="ko-KR" altLang="en-US" sz="2000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2000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Microbiology</a:t>
            </a:r>
            <a:r>
              <a:rPr kumimoji="1" lang="ko-KR" altLang="en-US" sz="2000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 </a:t>
            </a:r>
            <a:endParaRPr kumimoji="1" lang="en-US" altLang="ko-KR" sz="20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kumimoji="1" lang="en-US" altLang="ko-KR" sz="2000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Korea</a:t>
            </a:r>
            <a:r>
              <a:rPr kumimoji="1" lang="ko-KR" altLang="en-US" sz="2000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2000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university</a:t>
            </a:r>
            <a:r>
              <a:rPr kumimoji="1" lang="ko-KR" altLang="en-US" sz="2000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2000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college</a:t>
            </a:r>
            <a:r>
              <a:rPr kumimoji="1" lang="ko-KR" altLang="en-US" sz="2000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2000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of</a:t>
            </a:r>
            <a:r>
              <a:rPr kumimoji="1" lang="ko-KR" altLang="en-US" sz="2000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2000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Medicine</a:t>
            </a:r>
            <a:endParaRPr kumimoji="1" lang="ko-Kore-KR" altLang="en-US" sz="20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74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FE5259A-91ED-4487-8694-F8EDFEB50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855611"/>
            <a:ext cx="5207000" cy="15296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CE2EBD-E911-A9EF-6FE7-0FCB1D2E958F}"/>
              </a:ext>
            </a:extLst>
          </p:cNvPr>
          <p:cNvSpPr txBox="1"/>
          <p:nvPr/>
        </p:nvSpPr>
        <p:spPr>
          <a:xfrm>
            <a:off x="-4174" y="6619282"/>
            <a:ext cx="61001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" altLang="ko-Kore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pubmed.ncbi.nlm.nih.gov</a:t>
            </a:r>
            <a:r>
              <a:rPr lang="en" altLang="ko-Kore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/28068386/</a:t>
            </a:r>
            <a:endParaRPr lang="ko-Kore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4E366E-B0B1-BBEF-D34A-EAEF38322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2385294"/>
            <a:ext cx="7772400" cy="3790375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FA63B92-B119-DD6A-63EA-85688539AA49}"/>
              </a:ext>
            </a:extLst>
          </p:cNvPr>
          <p:cNvSpPr/>
          <p:nvPr/>
        </p:nvSpPr>
        <p:spPr>
          <a:xfrm flipH="1">
            <a:off x="310882" y="466517"/>
            <a:ext cx="109404" cy="145953"/>
          </a:xfrm>
          <a:prstGeom prst="roundRect">
            <a:avLst>
              <a:gd name="adj" fmla="val 16667"/>
            </a:avLst>
          </a:prstGeom>
          <a:solidFill>
            <a:schemeClr val="bg1">
              <a:lumMod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A00372AD-3F5D-6E92-2019-6405C4BB44AD}"/>
              </a:ext>
            </a:extLst>
          </p:cNvPr>
          <p:cNvSpPr txBox="1"/>
          <p:nvPr/>
        </p:nvSpPr>
        <p:spPr>
          <a:xfrm>
            <a:off x="546286" y="255171"/>
            <a:ext cx="19810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600" b="1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Reference</a:t>
            </a:r>
            <a:endParaRPr lang="en-US" altLang="ko-KR" sz="26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47411-725C-5DE7-1B51-A1980966C492}"/>
              </a:ext>
            </a:extLst>
          </p:cNvPr>
          <p:cNvSpPr txBox="1"/>
          <p:nvPr/>
        </p:nvSpPr>
        <p:spPr>
          <a:xfrm>
            <a:off x="8645876" y="2015962"/>
            <a:ext cx="939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 or RT-PCR</a:t>
            </a:r>
            <a:endParaRPr kumimoji="1" lang="ko-Kore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828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5676CD-C2E6-AD78-21D0-D1351C3F22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5" b="13825"/>
          <a:stretch/>
        </p:blipFill>
        <p:spPr>
          <a:xfrm>
            <a:off x="1186885" y="2302581"/>
            <a:ext cx="9818229" cy="37838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BF13AD-2645-272C-AB0B-1DF3DFD51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49" y="1317301"/>
            <a:ext cx="5000251" cy="849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57E946-CF56-1403-FC82-F67E370E0E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33"/>
          <a:stretch/>
        </p:blipFill>
        <p:spPr>
          <a:xfrm>
            <a:off x="6197571" y="1145318"/>
            <a:ext cx="5000251" cy="10215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DA1EDE-70ED-2D17-D2E4-BD9E03F3E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112" y="6156562"/>
            <a:ext cx="1067847" cy="1962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DA6A16-4201-C1A4-4D60-E9DD8AC96F4F}"/>
              </a:ext>
            </a:extLst>
          </p:cNvPr>
          <p:cNvSpPr txBox="1"/>
          <p:nvPr/>
        </p:nvSpPr>
        <p:spPr>
          <a:xfrm>
            <a:off x="-4174" y="6619282"/>
            <a:ext cx="61001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" altLang="ko-Kore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pubmed.ncbi.nlm.nih.gov</a:t>
            </a:r>
            <a:r>
              <a:rPr lang="en" altLang="ko-Kore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/27313229/</a:t>
            </a:r>
            <a:endParaRPr lang="ko-Kore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44C5BEA-1528-4D3C-3FF4-92EE8CA01BC3}"/>
              </a:ext>
            </a:extLst>
          </p:cNvPr>
          <p:cNvSpPr/>
          <p:nvPr/>
        </p:nvSpPr>
        <p:spPr>
          <a:xfrm flipH="1">
            <a:off x="310882" y="466517"/>
            <a:ext cx="109404" cy="145953"/>
          </a:xfrm>
          <a:prstGeom prst="roundRect">
            <a:avLst>
              <a:gd name="adj" fmla="val 16667"/>
            </a:avLst>
          </a:prstGeom>
          <a:solidFill>
            <a:schemeClr val="bg1">
              <a:lumMod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F82BE895-6CC1-D981-E065-4B0D015B993A}"/>
              </a:ext>
            </a:extLst>
          </p:cNvPr>
          <p:cNvSpPr txBox="1"/>
          <p:nvPr/>
        </p:nvSpPr>
        <p:spPr>
          <a:xfrm>
            <a:off x="546286" y="255171"/>
            <a:ext cx="19810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600" b="1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Reference</a:t>
            </a:r>
            <a:endParaRPr lang="en-US" altLang="ko-KR" sz="26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78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5DA6A16-4201-C1A4-4D60-E9DD8AC96F4F}"/>
              </a:ext>
            </a:extLst>
          </p:cNvPr>
          <p:cNvSpPr txBox="1"/>
          <p:nvPr/>
        </p:nvSpPr>
        <p:spPr>
          <a:xfrm>
            <a:off x="-4174" y="6619282"/>
            <a:ext cx="61001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" altLang="ko-Kore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pubmed.ncbi.nlm.nih.gov</a:t>
            </a:r>
            <a:r>
              <a:rPr lang="en" altLang="ko-Kore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/30017144/</a:t>
            </a:r>
            <a:endParaRPr lang="ko-Kore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44C5BEA-1528-4D3C-3FF4-92EE8CA01BC3}"/>
              </a:ext>
            </a:extLst>
          </p:cNvPr>
          <p:cNvSpPr/>
          <p:nvPr/>
        </p:nvSpPr>
        <p:spPr>
          <a:xfrm flipH="1">
            <a:off x="310882" y="466517"/>
            <a:ext cx="109404" cy="145953"/>
          </a:xfrm>
          <a:prstGeom prst="roundRect">
            <a:avLst>
              <a:gd name="adj" fmla="val 16667"/>
            </a:avLst>
          </a:prstGeom>
          <a:solidFill>
            <a:schemeClr val="bg1">
              <a:lumMod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F82BE895-6CC1-D981-E065-4B0D015B993A}"/>
              </a:ext>
            </a:extLst>
          </p:cNvPr>
          <p:cNvSpPr txBox="1"/>
          <p:nvPr/>
        </p:nvSpPr>
        <p:spPr>
          <a:xfrm>
            <a:off x="546286" y="255171"/>
            <a:ext cx="19810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600" b="1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Reference</a:t>
            </a:r>
            <a:endParaRPr lang="en-US" altLang="ko-KR" sz="26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 descr="테이블이(가) 표시된 사진&#10;&#10;자동 생성된 설명">
            <a:extLst>
              <a:ext uri="{FF2B5EF4-FFF2-40B4-BE49-F238E27FC236}">
                <a16:creationId xmlns:a16="http://schemas.microsoft.com/office/drawing/2014/main" id="{7270BE0E-3556-C678-F8D3-381BEB3AC6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3"/>
          <a:stretch/>
        </p:blipFill>
        <p:spPr>
          <a:xfrm>
            <a:off x="2265684" y="2775005"/>
            <a:ext cx="7660631" cy="350298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17C6320-36BE-970A-10C8-E866303747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71"/>
          <a:stretch/>
        </p:blipFill>
        <p:spPr>
          <a:xfrm>
            <a:off x="1325033" y="1042279"/>
            <a:ext cx="4277481" cy="1442044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5ABF180-A811-BCE0-3C4D-47543EAF7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034" y="1138752"/>
            <a:ext cx="5179933" cy="13961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B5BBF26-6309-2724-3A81-D2450B7EEA85}"/>
                  </a:ext>
                </a:extLst>
              </p14:cNvPr>
              <p14:cNvContentPartPr/>
              <p14:nvPr/>
            </p14:nvContentPartPr>
            <p14:xfrm>
              <a:off x="8982366" y="4636287"/>
              <a:ext cx="133200" cy="50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B5BBF26-6309-2724-3A81-D2450B7EEA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64726" y="4600647"/>
                <a:ext cx="168840" cy="7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6951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4BC748-5AA4-042B-A418-AF9708761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34" y="3629215"/>
            <a:ext cx="10096658" cy="12294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D9A4A2-812B-9A1A-26BE-E0CAB89AA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34" y="2091064"/>
            <a:ext cx="7772400" cy="14865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C08040-3CE9-091B-4EF4-2363A9B8D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34" y="1443964"/>
            <a:ext cx="2343047" cy="6596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13834D-770B-7815-10DD-AA6B30E9CE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33" y="4858697"/>
            <a:ext cx="9951073" cy="9290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410312-FEE9-A8BD-E732-7635581A0564}"/>
              </a:ext>
            </a:extLst>
          </p:cNvPr>
          <p:cNvSpPr txBox="1"/>
          <p:nvPr/>
        </p:nvSpPr>
        <p:spPr>
          <a:xfrm>
            <a:off x="-4174" y="6619282"/>
            <a:ext cx="61001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https://www.eurosurveillance.org/content/10.2807/1560-7917.ES.2017.22.7.30464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6AC902F8-160C-C04D-8381-50C8A464AE90}"/>
                  </a:ext>
                </a:extLst>
              </p14:cNvPr>
              <p14:cNvContentPartPr/>
              <p14:nvPr/>
            </p14:nvContentPartPr>
            <p14:xfrm>
              <a:off x="1543646" y="3843915"/>
              <a:ext cx="649440" cy="172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6AC902F8-160C-C04D-8381-50C8A464AE9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6006" y="3808275"/>
                <a:ext cx="6850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C7D01BEC-6305-0A99-998F-EA9351728413}"/>
                  </a:ext>
                </a:extLst>
              </p14:cNvPr>
              <p14:cNvContentPartPr/>
              <p14:nvPr/>
            </p14:nvContentPartPr>
            <p14:xfrm>
              <a:off x="6892288" y="3786031"/>
              <a:ext cx="174600" cy="1008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C7D01BEC-6305-0A99-998F-EA93517284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74648" y="3750031"/>
                <a:ext cx="210240" cy="17244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4FB86951-E198-439E-F1E1-B5B9F1023D2D}"/>
              </a:ext>
            </a:extLst>
          </p:cNvPr>
          <p:cNvSpPr/>
          <p:nvPr/>
        </p:nvSpPr>
        <p:spPr>
          <a:xfrm flipH="1">
            <a:off x="310882" y="466517"/>
            <a:ext cx="109404" cy="145953"/>
          </a:xfrm>
          <a:prstGeom prst="roundRect">
            <a:avLst>
              <a:gd name="adj" fmla="val 16667"/>
            </a:avLst>
          </a:prstGeom>
          <a:solidFill>
            <a:schemeClr val="bg1">
              <a:lumMod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673D3F93-B499-559A-D2AD-A1CA77C79543}"/>
              </a:ext>
            </a:extLst>
          </p:cNvPr>
          <p:cNvSpPr txBox="1"/>
          <p:nvPr/>
        </p:nvSpPr>
        <p:spPr>
          <a:xfrm>
            <a:off x="546286" y="255171"/>
            <a:ext cx="19810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600" b="1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Reference</a:t>
            </a:r>
            <a:endParaRPr lang="en-US" altLang="ko-KR" sz="26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999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E5B084-ACB2-3941-C27B-31D37F9D5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77" y="1294764"/>
            <a:ext cx="6618080" cy="18866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B5634EB-1134-8220-577A-42F416F736F7}"/>
                  </a:ext>
                </a:extLst>
              </p14:cNvPr>
              <p14:cNvContentPartPr/>
              <p14:nvPr/>
            </p14:nvContentPartPr>
            <p14:xfrm>
              <a:off x="7254747" y="3555293"/>
              <a:ext cx="3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B5634EB-1134-8220-577A-42F416F736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6747" y="3519293"/>
                <a:ext cx="36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4C44D942-2C22-5409-522C-EF98A10485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67"/>
          <a:stretch/>
        </p:blipFill>
        <p:spPr>
          <a:xfrm>
            <a:off x="9675946" y="1249790"/>
            <a:ext cx="1643269" cy="4687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66DA36-01D4-1604-500B-5DCD6D4B4AAC}"/>
              </a:ext>
            </a:extLst>
          </p:cNvPr>
          <p:cNvSpPr txBox="1"/>
          <p:nvPr/>
        </p:nvSpPr>
        <p:spPr>
          <a:xfrm>
            <a:off x="-4174" y="6619282"/>
            <a:ext cx="61001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" altLang="ko-Kore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pubmed.ncbi.nlm.nih.gov</a:t>
            </a:r>
            <a:r>
              <a:rPr lang="en" altLang="ko-Kore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/32215564/</a:t>
            </a:r>
            <a:endParaRPr lang="ko-Kore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A768920-2174-5856-9260-FEFA2E938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76" y="3256736"/>
            <a:ext cx="8571753" cy="26802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EF4A7E65-E2D6-DE64-EAFD-73ED4A84E08D}"/>
                  </a:ext>
                </a:extLst>
              </p14:cNvPr>
              <p14:cNvContentPartPr/>
              <p14:nvPr/>
            </p14:nvContentPartPr>
            <p14:xfrm>
              <a:off x="1925828" y="4397498"/>
              <a:ext cx="546480" cy="43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EF4A7E65-E2D6-DE64-EAFD-73ED4A84E08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7828" y="4364267"/>
                <a:ext cx="582120" cy="70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3EA08EA6-6985-856E-017A-46CDCB2382E8}"/>
                  </a:ext>
                </a:extLst>
              </p14:cNvPr>
              <p14:cNvContentPartPr/>
              <p14:nvPr/>
            </p14:nvContentPartPr>
            <p14:xfrm>
              <a:off x="5785748" y="4578578"/>
              <a:ext cx="597240" cy="108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3EA08EA6-6985-856E-017A-46CDCB2382E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67759" y="4542578"/>
                <a:ext cx="632859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563CB098-0C1C-C047-6921-4D884805A554}"/>
                  </a:ext>
                </a:extLst>
              </p14:cNvPr>
              <p14:cNvContentPartPr/>
              <p14:nvPr/>
            </p14:nvContentPartPr>
            <p14:xfrm>
              <a:off x="3830228" y="4371938"/>
              <a:ext cx="114120" cy="5328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563CB098-0C1C-C047-6921-4D884805A5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12228" y="4335693"/>
                <a:ext cx="149760" cy="125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945AAADB-E82E-02FE-5E6A-C0FF88E6B826}"/>
                  </a:ext>
                </a:extLst>
              </p14:cNvPr>
              <p14:cNvContentPartPr/>
              <p14:nvPr/>
            </p14:nvContentPartPr>
            <p14:xfrm>
              <a:off x="7049348" y="4568858"/>
              <a:ext cx="102600" cy="781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945AAADB-E82E-02FE-5E6A-C0FF88E6B82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31348" y="4532858"/>
                <a:ext cx="138240" cy="1497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9FEB83F-6908-9AF4-CE23-A768D6B23D18}"/>
              </a:ext>
            </a:extLst>
          </p:cNvPr>
          <p:cNvSpPr/>
          <p:nvPr/>
        </p:nvSpPr>
        <p:spPr>
          <a:xfrm flipH="1">
            <a:off x="310882" y="466517"/>
            <a:ext cx="109404" cy="145953"/>
          </a:xfrm>
          <a:prstGeom prst="roundRect">
            <a:avLst>
              <a:gd name="adj" fmla="val 16667"/>
            </a:avLst>
          </a:prstGeom>
          <a:solidFill>
            <a:schemeClr val="bg1">
              <a:lumMod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2" name="TextBox 26">
            <a:extLst>
              <a:ext uri="{FF2B5EF4-FFF2-40B4-BE49-F238E27FC236}">
                <a16:creationId xmlns:a16="http://schemas.microsoft.com/office/drawing/2014/main" id="{7E4D1E15-C01D-A2E8-9BB3-BF2E0B23F29C}"/>
              </a:ext>
            </a:extLst>
          </p:cNvPr>
          <p:cNvSpPr txBox="1"/>
          <p:nvPr/>
        </p:nvSpPr>
        <p:spPr>
          <a:xfrm>
            <a:off x="546286" y="255171"/>
            <a:ext cx="19810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600" b="1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Reference</a:t>
            </a:r>
            <a:endParaRPr lang="en-US" altLang="ko-KR" sz="26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857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9FEB83F-6908-9AF4-CE23-A768D6B23D18}"/>
              </a:ext>
            </a:extLst>
          </p:cNvPr>
          <p:cNvSpPr/>
          <p:nvPr/>
        </p:nvSpPr>
        <p:spPr>
          <a:xfrm flipH="1">
            <a:off x="310882" y="466517"/>
            <a:ext cx="109404" cy="145953"/>
          </a:xfrm>
          <a:prstGeom prst="roundRect">
            <a:avLst>
              <a:gd name="adj" fmla="val 16667"/>
            </a:avLst>
          </a:prstGeom>
          <a:solidFill>
            <a:schemeClr val="bg1">
              <a:lumMod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2" name="TextBox 26">
            <a:extLst>
              <a:ext uri="{FF2B5EF4-FFF2-40B4-BE49-F238E27FC236}">
                <a16:creationId xmlns:a16="http://schemas.microsoft.com/office/drawing/2014/main" id="{7E4D1E15-C01D-A2E8-9BB3-BF2E0B23F29C}"/>
              </a:ext>
            </a:extLst>
          </p:cNvPr>
          <p:cNvSpPr txBox="1"/>
          <p:nvPr/>
        </p:nvSpPr>
        <p:spPr>
          <a:xfrm>
            <a:off x="546286" y="255171"/>
            <a:ext cx="19810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600" b="1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Reference</a:t>
            </a:r>
            <a:endParaRPr lang="en-US" altLang="ko-KR" sz="26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050C75-2AF7-AE44-0086-05130BA6D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933" y="823814"/>
            <a:ext cx="3775852" cy="5117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65B3C1-2F0D-2542-56DD-AEB92865C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37" y="2210474"/>
            <a:ext cx="5520548" cy="39852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33F96C8-2128-2BD5-8137-22BD2FC4A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37" y="1512292"/>
            <a:ext cx="4910948" cy="6526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A9A57CB-BFA6-A730-0AD5-9A2A6FCE1E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86" y="2132032"/>
            <a:ext cx="5421714" cy="406793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249BE9A-6825-D547-C02C-47C8A125F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5" y="1488820"/>
            <a:ext cx="4910948" cy="59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86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9FEB83F-6908-9AF4-CE23-A768D6B23D18}"/>
              </a:ext>
            </a:extLst>
          </p:cNvPr>
          <p:cNvSpPr/>
          <p:nvPr/>
        </p:nvSpPr>
        <p:spPr>
          <a:xfrm flipH="1">
            <a:off x="310882" y="466517"/>
            <a:ext cx="109404" cy="145953"/>
          </a:xfrm>
          <a:prstGeom prst="roundRect">
            <a:avLst>
              <a:gd name="adj" fmla="val 16667"/>
            </a:avLst>
          </a:prstGeom>
          <a:solidFill>
            <a:schemeClr val="bg1">
              <a:lumMod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2" name="TextBox 26">
            <a:extLst>
              <a:ext uri="{FF2B5EF4-FFF2-40B4-BE49-F238E27FC236}">
                <a16:creationId xmlns:a16="http://schemas.microsoft.com/office/drawing/2014/main" id="{7E4D1E15-C01D-A2E8-9BB3-BF2E0B23F29C}"/>
              </a:ext>
            </a:extLst>
          </p:cNvPr>
          <p:cNvSpPr txBox="1"/>
          <p:nvPr/>
        </p:nvSpPr>
        <p:spPr>
          <a:xfrm>
            <a:off x="546286" y="255171"/>
            <a:ext cx="19810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600" b="1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Reference</a:t>
            </a:r>
            <a:endParaRPr lang="en-US" altLang="ko-KR" sz="26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050C75-2AF7-AE44-0086-05130BA6D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34" y="747614"/>
            <a:ext cx="3775852" cy="5117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7B109A-2C0E-D5E2-4291-3509A001F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0" y="2213718"/>
            <a:ext cx="5520548" cy="40082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A6D2D0-2D5B-B54D-B8F5-0ED148528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0" y="1453944"/>
            <a:ext cx="4910948" cy="7071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3FE3AB-064A-3010-0D79-7DF0B31C0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52" y="2118675"/>
            <a:ext cx="5188404" cy="40681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7B53DB-6150-8773-FB92-2AFA221C7C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52" y="1509396"/>
            <a:ext cx="4910948" cy="6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78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9FEB83F-6908-9AF4-CE23-A768D6B23D18}"/>
              </a:ext>
            </a:extLst>
          </p:cNvPr>
          <p:cNvSpPr/>
          <p:nvPr/>
        </p:nvSpPr>
        <p:spPr>
          <a:xfrm flipH="1">
            <a:off x="310882" y="466517"/>
            <a:ext cx="109404" cy="145953"/>
          </a:xfrm>
          <a:prstGeom prst="roundRect">
            <a:avLst>
              <a:gd name="adj" fmla="val 16667"/>
            </a:avLst>
          </a:prstGeom>
          <a:solidFill>
            <a:schemeClr val="bg1">
              <a:lumMod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2" name="TextBox 26">
            <a:extLst>
              <a:ext uri="{FF2B5EF4-FFF2-40B4-BE49-F238E27FC236}">
                <a16:creationId xmlns:a16="http://schemas.microsoft.com/office/drawing/2014/main" id="{7E4D1E15-C01D-A2E8-9BB3-BF2E0B23F29C}"/>
              </a:ext>
            </a:extLst>
          </p:cNvPr>
          <p:cNvSpPr txBox="1"/>
          <p:nvPr/>
        </p:nvSpPr>
        <p:spPr>
          <a:xfrm>
            <a:off x="546286" y="255171"/>
            <a:ext cx="19810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600" b="1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Reference</a:t>
            </a:r>
            <a:endParaRPr lang="en-US" altLang="ko-KR" sz="26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CD42CF-7AB0-5196-7C22-7618AAD03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86" y="2163372"/>
            <a:ext cx="5520548" cy="3809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050C75-2AF7-AE44-0086-05130BA6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62" y="1297090"/>
            <a:ext cx="3775852" cy="5117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CC2E19-DC7A-4D31-7F16-8D32530BE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86" y="1468023"/>
            <a:ext cx="5111750" cy="6815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4E78FE0-9E50-F276-61A3-52F9C6921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038" y="2456340"/>
            <a:ext cx="5520548" cy="35161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56B0FA-44AB-4FA7-7498-42817DA63A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538" y="1991451"/>
            <a:ext cx="3947444" cy="4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08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23CFCB-F5A4-3AD1-2D8F-FB774257E6A9}"/>
              </a:ext>
            </a:extLst>
          </p:cNvPr>
          <p:cNvSpPr txBox="1"/>
          <p:nvPr/>
        </p:nvSpPr>
        <p:spPr>
          <a:xfrm>
            <a:off x="-4174" y="6619282"/>
            <a:ext cx="61001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" altLang="ko-Kore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pubmed.ncbi.nlm.nih.gov</a:t>
            </a:r>
            <a:r>
              <a:rPr lang="en" altLang="ko-Kore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/28180277/</a:t>
            </a:r>
            <a:endParaRPr lang="ko-Kore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859AA8F-4738-4A47-8057-13657224BFF7}"/>
              </a:ext>
            </a:extLst>
          </p:cNvPr>
          <p:cNvSpPr/>
          <p:nvPr/>
        </p:nvSpPr>
        <p:spPr>
          <a:xfrm flipH="1">
            <a:off x="310882" y="466517"/>
            <a:ext cx="109404" cy="145953"/>
          </a:xfrm>
          <a:prstGeom prst="roundRect">
            <a:avLst>
              <a:gd name="adj" fmla="val 16667"/>
            </a:avLst>
          </a:prstGeom>
          <a:solidFill>
            <a:schemeClr val="bg1">
              <a:lumMod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76551C68-7595-080C-DEE3-1DD5A2CC629C}"/>
              </a:ext>
            </a:extLst>
          </p:cNvPr>
          <p:cNvSpPr txBox="1"/>
          <p:nvPr/>
        </p:nvSpPr>
        <p:spPr>
          <a:xfrm>
            <a:off x="546286" y="255171"/>
            <a:ext cx="19810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600" b="1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Reference</a:t>
            </a:r>
            <a:endParaRPr lang="en-US" altLang="ko-KR" sz="26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94BD1F-6469-619E-0609-5E8A4E2FB4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" t="3550" r="1389" b="2631"/>
          <a:stretch/>
        </p:blipFill>
        <p:spPr>
          <a:xfrm>
            <a:off x="6395554" y="3491220"/>
            <a:ext cx="4749800" cy="24194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CA0EEF-428E-7FB7-482D-0A8BDB00C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6" y="3454966"/>
            <a:ext cx="5068404" cy="28089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9B732A-9EB7-2752-6DF4-38EA636DD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04" y="1184828"/>
            <a:ext cx="5268479" cy="18344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22AFE1B-F506-89F8-0CE0-ED3BF5E06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04" y="3128418"/>
            <a:ext cx="2184400" cy="254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6E7739A-7AD9-1170-31B4-2D88140DE2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04" y="3128418"/>
            <a:ext cx="2901796" cy="21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44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F0D4C75-7A1A-6875-F09D-34181D27A0DE}"/>
              </a:ext>
            </a:extLst>
          </p:cNvPr>
          <p:cNvSpPr/>
          <p:nvPr/>
        </p:nvSpPr>
        <p:spPr>
          <a:xfrm flipH="1">
            <a:off x="310882" y="466517"/>
            <a:ext cx="109404" cy="145953"/>
          </a:xfrm>
          <a:prstGeom prst="roundRect">
            <a:avLst>
              <a:gd name="adj" fmla="val 16667"/>
            </a:avLst>
          </a:prstGeom>
          <a:solidFill>
            <a:schemeClr val="bg1">
              <a:lumMod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CC0A97CB-E0C1-B30C-9157-69B3633A32D8}"/>
              </a:ext>
            </a:extLst>
          </p:cNvPr>
          <p:cNvSpPr txBox="1"/>
          <p:nvPr/>
        </p:nvSpPr>
        <p:spPr>
          <a:xfrm>
            <a:off x="546286" y="255171"/>
            <a:ext cx="49782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600" b="1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Vaccine effectiveness</a:t>
            </a:r>
            <a:r>
              <a:rPr lang="ko-KR" altLang="en-US" sz="2600" b="1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2600" b="1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(VE)</a:t>
            </a:r>
            <a:endParaRPr lang="en-US" altLang="ko-KR" sz="26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FC3E9A3-1665-1244-6552-768184C4B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914283"/>
              </p:ext>
            </p:extLst>
          </p:nvPr>
        </p:nvGraphicFramePr>
        <p:xfrm>
          <a:off x="387443" y="1674547"/>
          <a:ext cx="11417114" cy="1280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53050">
                  <a:extLst>
                    <a:ext uri="{9D8B030D-6E8A-4147-A177-3AD203B41FA5}">
                      <a16:colId xmlns:a16="http://schemas.microsoft.com/office/drawing/2014/main" val="280655488"/>
                    </a:ext>
                  </a:extLst>
                </a:gridCol>
                <a:gridCol w="989556">
                  <a:extLst>
                    <a:ext uri="{9D8B030D-6E8A-4147-A177-3AD203B41FA5}">
                      <a16:colId xmlns:a16="http://schemas.microsoft.com/office/drawing/2014/main" val="3344770427"/>
                    </a:ext>
                  </a:extLst>
                </a:gridCol>
                <a:gridCol w="826718">
                  <a:extLst>
                    <a:ext uri="{9D8B030D-6E8A-4147-A177-3AD203B41FA5}">
                      <a16:colId xmlns:a16="http://schemas.microsoft.com/office/drawing/2014/main" val="1563984453"/>
                    </a:ext>
                  </a:extLst>
                </a:gridCol>
                <a:gridCol w="1118290">
                  <a:extLst>
                    <a:ext uri="{9D8B030D-6E8A-4147-A177-3AD203B41FA5}">
                      <a16:colId xmlns:a16="http://schemas.microsoft.com/office/drawing/2014/main" val="313127870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656911870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46460041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370889429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071173839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36402702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1057081742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1653615633"/>
                    </a:ext>
                  </a:extLst>
                </a:gridCol>
              </a:tblGrid>
              <a:tr h="529650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Moscow</a:t>
                      </a:r>
                    </a:p>
                    <a:p>
                      <a:pPr algn="ctr"/>
                      <a:r>
                        <a:rPr lang="en-US" altLang="ko-Kore-KR" dirty="0"/>
                        <a:t>1999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Fujian</a:t>
                      </a:r>
                    </a:p>
                    <a:p>
                      <a:pPr algn="ctr"/>
                      <a:r>
                        <a:rPr lang="en-US" altLang="ko-Kore-KR" dirty="0"/>
                        <a:t>2002 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California2004 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Wisconsin</a:t>
                      </a:r>
                    </a:p>
                    <a:p>
                      <a:pPr algn="ctr"/>
                      <a:r>
                        <a:rPr lang="en-US" altLang="ko-Kore-KR" dirty="0"/>
                        <a:t>2005 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Brisbane</a:t>
                      </a:r>
                    </a:p>
                    <a:p>
                      <a:pPr algn="ctr"/>
                      <a:r>
                        <a:rPr lang="en-US" altLang="ko-Kore-KR" dirty="0"/>
                        <a:t>2007 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Perth</a:t>
                      </a:r>
                    </a:p>
                    <a:p>
                      <a:pPr algn="ctr"/>
                      <a:r>
                        <a:rPr lang="en-US" altLang="ko-Kore-KR" dirty="0"/>
                        <a:t>2009 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Victoria</a:t>
                      </a:r>
                    </a:p>
                    <a:p>
                      <a:pPr algn="ctr"/>
                      <a:r>
                        <a:rPr lang="en-US" altLang="ko-Kore-KR" dirty="0"/>
                        <a:t>2011 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Switzerland</a:t>
                      </a:r>
                    </a:p>
                    <a:p>
                      <a:pPr algn="ctr"/>
                      <a:r>
                        <a:rPr lang="en-US" altLang="ko-Kore-KR" dirty="0"/>
                        <a:t>2013 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Hongkong</a:t>
                      </a:r>
                    </a:p>
                    <a:p>
                      <a:pPr algn="ctr"/>
                      <a:r>
                        <a:rPr lang="en-US" altLang="ko-Kore-KR" dirty="0"/>
                        <a:t>2015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Kansas</a:t>
                      </a:r>
                    </a:p>
                    <a:p>
                      <a:pPr algn="ctr"/>
                      <a:r>
                        <a:rPr lang="en-US" altLang="ko-Kore-KR" dirty="0"/>
                        <a:t>2017 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440760"/>
                  </a:ext>
                </a:extLst>
              </a:tr>
              <a:tr h="4778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HA mutation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25.54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10.48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5.89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5.72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4.81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10.08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11.58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4.02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4.11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1.73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571316"/>
                  </a:ext>
                </a:extLst>
              </a:tr>
            </a:tbl>
          </a:graphicData>
        </a:graphic>
      </p:graphicFrame>
      <p:graphicFrame>
        <p:nvGraphicFramePr>
          <p:cNvPr id="5" name="표 11">
            <a:extLst>
              <a:ext uri="{FF2B5EF4-FFF2-40B4-BE49-F238E27FC236}">
                <a16:creationId xmlns:a16="http://schemas.microsoft.com/office/drawing/2014/main" id="{6A0FCB59-1ECF-7B59-C741-24E1762B0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334202"/>
              </p:ext>
            </p:extLst>
          </p:nvPr>
        </p:nvGraphicFramePr>
        <p:xfrm>
          <a:off x="2054178" y="3454400"/>
          <a:ext cx="8083643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49350">
                  <a:extLst>
                    <a:ext uri="{9D8B030D-6E8A-4147-A177-3AD203B41FA5}">
                      <a16:colId xmlns:a16="http://schemas.microsoft.com/office/drawing/2014/main" val="248154415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292962161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2138499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49669915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117892886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1390393453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325857254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80386814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787456549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591543284"/>
                    </a:ext>
                  </a:extLst>
                </a:gridCol>
                <a:gridCol w="781143">
                  <a:extLst>
                    <a:ext uri="{9D8B030D-6E8A-4147-A177-3AD203B41FA5}">
                      <a16:colId xmlns:a16="http://schemas.microsoft.com/office/drawing/2014/main" val="1124682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1999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2000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200</a:t>
                      </a:r>
                      <a:r>
                        <a:rPr lang="en-US" altLang="ko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2002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2003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2004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200</a:t>
                      </a:r>
                      <a:r>
                        <a:rPr lang="en-US" altLang="ko-KR" dirty="0"/>
                        <a:t>5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</a:t>
                      </a:r>
                      <a:r>
                        <a:rPr lang="en-US" altLang="ko-KR" dirty="0"/>
                        <a:t>06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</a:t>
                      </a:r>
                      <a:r>
                        <a:rPr lang="en-US" altLang="ko-KR" dirty="0"/>
                        <a:t>07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</a:t>
                      </a:r>
                      <a:r>
                        <a:rPr lang="en-US" altLang="ko-KR" dirty="0"/>
                        <a:t>08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00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Mismatch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-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-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-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-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Y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Y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N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147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VE (%)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8.8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-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-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-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-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9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36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</a:t>
                      </a:r>
                      <a:r>
                        <a:rPr lang="en-US" altLang="ko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51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5687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A7955CF-FF28-257A-B4A5-36443AB142A7}"/>
              </a:ext>
            </a:extLst>
          </p:cNvPr>
          <p:cNvSpPr txBox="1"/>
          <p:nvPr/>
        </p:nvSpPr>
        <p:spPr>
          <a:xfrm>
            <a:off x="8244249" y="5793231"/>
            <a:ext cx="158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Egg adaptation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8" name="표 11">
            <a:extLst>
              <a:ext uri="{FF2B5EF4-FFF2-40B4-BE49-F238E27FC236}">
                <a16:creationId xmlns:a16="http://schemas.microsoft.com/office/drawing/2014/main" id="{6F86983B-D792-4F40-7CAE-3075A2867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720021"/>
              </p:ext>
            </p:extLst>
          </p:nvPr>
        </p:nvGraphicFramePr>
        <p:xfrm>
          <a:off x="2066971" y="4661766"/>
          <a:ext cx="807085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49350">
                  <a:extLst>
                    <a:ext uri="{9D8B030D-6E8A-4147-A177-3AD203B41FA5}">
                      <a16:colId xmlns:a16="http://schemas.microsoft.com/office/drawing/2014/main" val="248154415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292962161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2138499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49669915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117892886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1390393453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325857254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80386814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787456549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591543284"/>
                    </a:ext>
                  </a:extLst>
                </a:gridCol>
                <a:gridCol w="768350">
                  <a:extLst>
                    <a:ext uri="{9D8B030D-6E8A-4147-A177-3AD203B41FA5}">
                      <a16:colId xmlns:a16="http://schemas.microsoft.com/office/drawing/2014/main" val="1124682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200</a:t>
                      </a:r>
                      <a:r>
                        <a:rPr lang="en-US" altLang="ko-KR" dirty="0"/>
                        <a:t>9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2010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2011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2012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2013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2014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2015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2016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2017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2018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00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Mismatch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-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Y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Y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-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-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-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-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147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VE (%)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-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/>
                        <a:t>42.5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39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6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33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9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56878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4CE661CE-39A0-E091-F130-101D11E712C3}"/>
              </a:ext>
            </a:extLst>
          </p:cNvPr>
          <p:cNvSpPr/>
          <p:nvPr/>
        </p:nvSpPr>
        <p:spPr>
          <a:xfrm>
            <a:off x="7953329" y="4661766"/>
            <a:ext cx="2171700" cy="11125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5057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F0D4C75-7A1A-6875-F09D-34181D27A0DE}"/>
              </a:ext>
            </a:extLst>
          </p:cNvPr>
          <p:cNvSpPr/>
          <p:nvPr/>
        </p:nvSpPr>
        <p:spPr>
          <a:xfrm flipH="1">
            <a:off x="310882" y="466517"/>
            <a:ext cx="109404" cy="145953"/>
          </a:xfrm>
          <a:prstGeom prst="roundRect">
            <a:avLst>
              <a:gd name="adj" fmla="val 16667"/>
            </a:avLst>
          </a:prstGeom>
          <a:solidFill>
            <a:schemeClr val="bg1">
              <a:lumMod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CC0A97CB-E0C1-B30C-9157-69B3633A32D8}"/>
              </a:ext>
            </a:extLst>
          </p:cNvPr>
          <p:cNvSpPr txBox="1"/>
          <p:nvPr/>
        </p:nvSpPr>
        <p:spPr>
          <a:xfrm>
            <a:off x="546286" y="255171"/>
            <a:ext cx="336349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600" b="1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Egg adaptation</a:t>
            </a:r>
            <a:endParaRPr lang="en-US" altLang="ko-KR" sz="26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0B3E71-0F95-BF61-03FE-3396E8BE9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331868"/>
            <a:ext cx="6118639" cy="17125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52B0E0-EB81-C09B-4C20-46F797A1C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3175000"/>
            <a:ext cx="5429379" cy="28510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DC35D0-7A71-3AF0-207F-77129460E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979" y="3044373"/>
            <a:ext cx="5113411" cy="285104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288297-7A5C-89C7-1070-4AF82F18DBB5}"/>
              </a:ext>
            </a:extLst>
          </p:cNvPr>
          <p:cNvSpPr/>
          <p:nvPr/>
        </p:nvSpPr>
        <p:spPr>
          <a:xfrm>
            <a:off x="7941130" y="5596552"/>
            <a:ext cx="3403600" cy="366747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6811EB-D86D-F722-6D06-9B3415DE342B}"/>
              </a:ext>
            </a:extLst>
          </p:cNvPr>
          <p:cNvSpPr txBox="1"/>
          <p:nvPr/>
        </p:nvSpPr>
        <p:spPr>
          <a:xfrm>
            <a:off x="-4174" y="6619282"/>
            <a:ext cx="61001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 err="1"/>
              <a:t>https</a:t>
            </a:r>
            <a:r>
              <a:rPr lang="ko-KR" altLang="en-US" sz="1000" dirty="0"/>
              <a:t>://</a:t>
            </a:r>
            <a:r>
              <a:rPr lang="ko-KR" altLang="en-US" sz="1000" dirty="0" err="1"/>
              <a:t>pubmed.ncbi.nlm.nih.gov</a:t>
            </a:r>
            <a:r>
              <a:rPr lang="ko-KR" altLang="en-US" sz="1000" dirty="0"/>
              <a:t>/29471464</a:t>
            </a:r>
            <a:r>
              <a:rPr lang="en-US" altLang="ko-KR" sz="1000" dirty="0"/>
              <a:t>/</a:t>
            </a:r>
            <a:endParaRPr lang="ko-Kore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179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F0D4C75-7A1A-6875-F09D-34181D27A0DE}"/>
              </a:ext>
            </a:extLst>
          </p:cNvPr>
          <p:cNvSpPr/>
          <p:nvPr/>
        </p:nvSpPr>
        <p:spPr>
          <a:xfrm flipH="1">
            <a:off x="310882" y="466517"/>
            <a:ext cx="109404" cy="145953"/>
          </a:xfrm>
          <a:prstGeom prst="roundRect">
            <a:avLst>
              <a:gd name="adj" fmla="val 16667"/>
            </a:avLst>
          </a:prstGeom>
          <a:solidFill>
            <a:schemeClr val="bg1">
              <a:lumMod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CC0A97CB-E0C1-B30C-9157-69B3633A32D8}"/>
              </a:ext>
            </a:extLst>
          </p:cNvPr>
          <p:cNvSpPr txBox="1"/>
          <p:nvPr/>
        </p:nvSpPr>
        <p:spPr>
          <a:xfrm>
            <a:off x="546286" y="255171"/>
            <a:ext cx="336349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600" b="1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Egg adaptation</a:t>
            </a:r>
            <a:endParaRPr lang="en-US" altLang="ko-KR" sz="26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BF108F-1FB7-4270-F323-4590E45E1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1" y="1410518"/>
            <a:ext cx="5495514" cy="162607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985A228-51A5-FCB4-234B-8F878DDE1E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1"/>
          <a:stretch/>
        </p:blipFill>
        <p:spPr>
          <a:xfrm>
            <a:off x="6232115" y="3214356"/>
            <a:ext cx="5185185" cy="2494382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D5D1F19-FDB6-99B3-17A6-CA68E64EE3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02"/>
          <a:stretch/>
        </p:blipFill>
        <p:spPr>
          <a:xfrm>
            <a:off x="736600" y="3214356"/>
            <a:ext cx="5359400" cy="2357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BE276E-8E85-6DF8-C57D-CEDE7FCE5972}"/>
              </a:ext>
            </a:extLst>
          </p:cNvPr>
          <p:cNvSpPr txBox="1"/>
          <p:nvPr/>
        </p:nvSpPr>
        <p:spPr>
          <a:xfrm>
            <a:off x="-4174" y="6619282"/>
            <a:ext cx="61001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" alt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www.pnas.org</a:t>
            </a:r>
            <a:r>
              <a:rPr lang="e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" alt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/10.1073/pnas.1712377114</a:t>
            </a:r>
            <a:endParaRPr lang="ko-Kore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155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F0D4C75-7A1A-6875-F09D-34181D27A0DE}"/>
              </a:ext>
            </a:extLst>
          </p:cNvPr>
          <p:cNvSpPr/>
          <p:nvPr/>
        </p:nvSpPr>
        <p:spPr>
          <a:xfrm flipH="1">
            <a:off x="310882" y="466517"/>
            <a:ext cx="109404" cy="145953"/>
          </a:xfrm>
          <a:prstGeom prst="roundRect">
            <a:avLst>
              <a:gd name="adj" fmla="val 16667"/>
            </a:avLst>
          </a:prstGeom>
          <a:solidFill>
            <a:schemeClr val="bg1">
              <a:lumMod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CC0A97CB-E0C1-B30C-9157-69B3633A32D8}"/>
              </a:ext>
            </a:extLst>
          </p:cNvPr>
          <p:cNvSpPr txBox="1"/>
          <p:nvPr/>
        </p:nvSpPr>
        <p:spPr>
          <a:xfrm>
            <a:off x="546286" y="255171"/>
            <a:ext cx="336349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600" b="1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Egg adaptation</a:t>
            </a:r>
            <a:endParaRPr lang="en-US" altLang="ko-KR" sz="26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BAD361-02BD-7749-B54C-F6F88CCFC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413" y="1292911"/>
            <a:ext cx="7772400" cy="17247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354DD5-C818-2A94-FF25-9D7326F85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413" y="3017622"/>
            <a:ext cx="8447173" cy="30910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860432E9-8250-6F15-2A15-44705E40172C}"/>
                  </a:ext>
                </a:extLst>
              </p14:cNvPr>
              <p14:cNvContentPartPr/>
              <p14:nvPr/>
            </p14:nvContentPartPr>
            <p14:xfrm>
              <a:off x="2081040" y="3232000"/>
              <a:ext cx="4450320" cy="565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860432E9-8250-6F15-2A15-44705E4017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3039" y="3196000"/>
                <a:ext cx="4485963" cy="12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2166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8D553B-B3AB-3FD1-1CD6-D4EEF2C77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62" y="1681619"/>
            <a:ext cx="7772400" cy="16395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663A25-5B80-2FD5-F94B-6743CED4D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62" y="3321190"/>
            <a:ext cx="8930876" cy="21351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71E81DC-8B6F-6003-DC42-0646B6E7A4F2}"/>
                  </a:ext>
                </a:extLst>
              </p14:cNvPr>
              <p14:cNvContentPartPr/>
              <p14:nvPr/>
            </p14:nvContentPartPr>
            <p14:xfrm>
              <a:off x="10025479" y="3509174"/>
              <a:ext cx="355320" cy="14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71E81DC-8B6F-6003-DC42-0646B6E7A4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07479" y="3473174"/>
                <a:ext cx="3909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756A7F-4983-BB62-2CEE-1745D38B8139}"/>
                  </a:ext>
                </a:extLst>
              </p14:cNvPr>
              <p14:cNvContentPartPr/>
              <p14:nvPr/>
            </p14:nvContentPartPr>
            <p14:xfrm>
              <a:off x="1757719" y="3797174"/>
              <a:ext cx="417600" cy="10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756A7F-4983-BB62-2CEE-1745D38B813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39703" y="3761174"/>
                <a:ext cx="453271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E7C2C484-390F-66FE-D542-EA488DC08079}"/>
                  </a:ext>
                </a:extLst>
              </p14:cNvPr>
              <p14:cNvContentPartPr/>
              <p14:nvPr/>
            </p14:nvContentPartPr>
            <p14:xfrm>
              <a:off x="8509281" y="3422850"/>
              <a:ext cx="225720" cy="1562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E7C2C484-390F-66FE-D542-EA488DC0807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91281" y="3386850"/>
                <a:ext cx="261360" cy="2278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A84E1337-AF7F-888A-9348-B68E1F2EEDEB}"/>
              </a:ext>
            </a:extLst>
          </p:cNvPr>
          <p:cNvSpPr/>
          <p:nvPr/>
        </p:nvSpPr>
        <p:spPr>
          <a:xfrm flipH="1">
            <a:off x="310882" y="466517"/>
            <a:ext cx="109404" cy="145953"/>
          </a:xfrm>
          <a:prstGeom prst="roundRect">
            <a:avLst>
              <a:gd name="adj" fmla="val 16667"/>
            </a:avLst>
          </a:prstGeom>
          <a:solidFill>
            <a:schemeClr val="bg1">
              <a:lumMod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FC3D2D63-A1D4-4853-4FB2-BA8D174482D1}"/>
              </a:ext>
            </a:extLst>
          </p:cNvPr>
          <p:cNvSpPr txBox="1"/>
          <p:nvPr/>
        </p:nvSpPr>
        <p:spPr>
          <a:xfrm>
            <a:off x="546286" y="255171"/>
            <a:ext cx="19810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600" b="1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Reference</a:t>
            </a:r>
            <a:endParaRPr lang="en-US" altLang="ko-KR" sz="26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CB69E6-E861-CE48-F0A2-D338B6771DFD}"/>
              </a:ext>
            </a:extLst>
          </p:cNvPr>
          <p:cNvSpPr txBox="1"/>
          <p:nvPr/>
        </p:nvSpPr>
        <p:spPr>
          <a:xfrm>
            <a:off x="-4174" y="6619282"/>
            <a:ext cx="61001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" altLang="ko-Kore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pubmed.ncbi.nlm.nih.gov</a:t>
            </a:r>
            <a:r>
              <a:rPr lang="en" altLang="ko-Kore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/11893153/</a:t>
            </a:r>
            <a:endParaRPr lang="ko-Kore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814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A84E1337-AF7F-888A-9348-B68E1F2EEDEB}"/>
              </a:ext>
            </a:extLst>
          </p:cNvPr>
          <p:cNvSpPr/>
          <p:nvPr/>
        </p:nvSpPr>
        <p:spPr>
          <a:xfrm flipH="1">
            <a:off x="310882" y="466517"/>
            <a:ext cx="109404" cy="145953"/>
          </a:xfrm>
          <a:prstGeom prst="roundRect">
            <a:avLst>
              <a:gd name="adj" fmla="val 16667"/>
            </a:avLst>
          </a:prstGeom>
          <a:solidFill>
            <a:schemeClr val="bg1">
              <a:lumMod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FC3D2D63-A1D4-4853-4FB2-BA8D174482D1}"/>
              </a:ext>
            </a:extLst>
          </p:cNvPr>
          <p:cNvSpPr txBox="1"/>
          <p:nvPr/>
        </p:nvSpPr>
        <p:spPr>
          <a:xfrm>
            <a:off x="546286" y="255171"/>
            <a:ext cx="19810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600" b="1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Reference</a:t>
            </a:r>
            <a:endParaRPr lang="en-US" altLang="ko-KR" sz="26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CB69E6-E861-CE48-F0A2-D338B6771DFD}"/>
              </a:ext>
            </a:extLst>
          </p:cNvPr>
          <p:cNvSpPr txBox="1"/>
          <p:nvPr/>
        </p:nvSpPr>
        <p:spPr>
          <a:xfrm>
            <a:off x="-4174" y="6619282"/>
            <a:ext cx="61001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" altLang="ko-Kore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pubmed.ncbi.nlm.nih.gov</a:t>
            </a:r>
            <a:r>
              <a:rPr lang="en" altLang="ko-Kore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/14724559/</a:t>
            </a:r>
            <a:endParaRPr lang="ko-Kore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0FFBCB3-21E2-07A7-2F48-E84A301B1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69" y="1319602"/>
            <a:ext cx="6160837" cy="171623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6D5781A-B75C-A288-7DDB-1FDD50195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69" y="3035834"/>
            <a:ext cx="7772400" cy="28763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768C88E2-BAF2-5166-AF07-61CF55599DBE}"/>
                  </a:ext>
                </a:extLst>
              </p14:cNvPr>
              <p14:cNvContentPartPr/>
              <p14:nvPr/>
            </p14:nvContentPartPr>
            <p14:xfrm>
              <a:off x="7290033" y="3435971"/>
              <a:ext cx="2565000" cy="450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768C88E2-BAF2-5166-AF07-61CF55599DB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72033" y="3399971"/>
                <a:ext cx="260064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1DC6A5E9-99DF-98D8-EED0-E29F234E1346}"/>
                  </a:ext>
                </a:extLst>
              </p14:cNvPr>
              <p14:cNvContentPartPr/>
              <p14:nvPr/>
            </p14:nvContentPartPr>
            <p14:xfrm>
              <a:off x="2516793" y="3702371"/>
              <a:ext cx="6105600" cy="604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1DC6A5E9-99DF-98D8-EED0-E29F234E13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99153" y="3666731"/>
                <a:ext cx="61412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25608E43-5EC6-8ABB-22D6-9136261EA568}"/>
                  </a:ext>
                </a:extLst>
              </p14:cNvPr>
              <p14:cNvContentPartPr/>
              <p14:nvPr/>
            </p14:nvContentPartPr>
            <p14:xfrm>
              <a:off x="8666673" y="3703091"/>
              <a:ext cx="1190160" cy="306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25608E43-5EC6-8ABB-22D6-9136261EA56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49033" y="3667091"/>
                <a:ext cx="12258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F7B261C6-220C-8B86-6B5D-DB71090EEEB7}"/>
                  </a:ext>
                </a:extLst>
              </p14:cNvPr>
              <p14:cNvContentPartPr/>
              <p14:nvPr/>
            </p14:nvContentPartPr>
            <p14:xfrm>
              <a:off x="2501673" y="3961931"/>
              <a:ext cx="2644200" cy="158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F7B261C6-220C-8B86-6B5D-DB71090EEEB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84033" y="3926291"/>
                <a:ext cx="2679840" cy="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8601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A84E1337-AF7F-888A-9348-B68E1F2EEDEB}"/>
              </a:ext>
            </a:extLst>
          </p:cNvPr>
          <p:cNvSpPr/>
          <p:nvPr/>
        </p:nvSpPr>
        <p:spPr>
          <a:xfrm flipH="1">
            <a:off x="310882" y="466517"/>
            <a:ext cx="109404" cy="145953"/>
          </a:xfrm>
          <a:prstGeom prst="roundRect">
            <a:avLst>
              <a:gd name="adj" fmla="val 16667"/>
            </a:avLst>
          </a:prstGeom>
          <a:solidFill>
            <a:schemeClr val="bg1">
              <a:lumMod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FC3D2D63-A1D4-4853-4FB2-BA8D174482D1}"/>
              </a:ext>
            </a:extLst>
          </p:cNvPr>
          <p:cNvSpPr txBox="1"/>
          <p:nvPr/>
        </p:nvSpPr>
        <p:spPr>
          <a:xfrm>
            <a:off x="546286" y="255171"/>
            <a:ext cx="19810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600" b="1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Reference</a:t>
            </a:r>
            <a:endParaRPr lang="en-US" altLang="ko-KR" sz="26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CB69E6-E861-CE48-F0A2-D338B6771DFD}"/>
              </a:ext>
            </a:extLst>
          </p:cNvPr>
          <p:cNvSpPr txBox="1"/>
          <p:nvPr/>
        </p:nvSpPr>
        <p:spPr>
          <a:xfrm>
            <a:off x="-4174" y="6619282"/>
            <a:ext cx="61001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" altLang="ko-Kore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pubmed.ncbi.nlm.nih.gov</a:t>
            </a:r>
            <a:r>
              <a:rPr lang="en" altLang="ko-Kore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/19086914/</a:t>
            </a:r>
            <a:endParaRPr lang="ko-Kore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ECCB98-EF00-5C04-35C9-D7038BD8E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59" y="2946400"/>
            <a:ext cx="8417882" cy="29273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C86E5D-F8DF-EC5E-5881-F93B5C92E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205" y="1136650"/>
            <a:ext cx="5520985" cy="1708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7758D30-D035-5D32-2579-A232CEB42C5A}"/>
                  </a:ext>
                </a:extLst>
              </p14:cNvPr>
              <p14:cNvContentPartPr/>
              <p14:nvPr/>
            </p14:nvContentPartPr>
            <p14:xfrm>
              <a:off x="4120840" y="5288320"/>
              <a:ext cx="131760" cy="669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7758D30-D035-5D32-2579-A232CEB42C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2840" y="5252320"/>
                <a:ext cx="1674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2DF4AA83-D420-816B-606B-035EFCB7A491}"/>
                  </a:ext>
                </a:extLst>
              </p14:cNvPr>
              <p14:cNvContentPartPr/>
              <p14:nvPr/>
            </p14:nvContentPartPr>
            <p14:xfrm>
              <a:off x="3054520" y="2685520"/>
              <a:ext cx="1343520" cy="1224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2DF4AA83-D420-816B-606B-035EFCB7A49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36520" y="2649520"/>
                <a:ext cx="1379160" cy="8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2384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A84E1337-AF7F-888A-9348-B68E1F2EEDEB}"/>
              </a:ext>
            </a:extLst>
          </p:cNvPr>
          <p:cNvSpPr/>
          <p:nvPr/>
        </p:nvSpPr>
        <p:spPr>
          <a:xfrm flipH="1">
            <a:off x="310882" y="466517"/>
            <a:ext cx="109404" cy="145953"/>
          </a:xfrm>
          <a:prstGeom prst="roundRect">
            <a:avLst>
              <a:gd name="adj" fmla="val 16667"/>
            </a:avLst>
          </a:prstGeom>
          <a:solidFill>
            <a:schemeClr val="bg1">
              <a:lumMod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FC3D2D63-A1D4-4853-4FB2-BA8D174482D1}"/>
              </a:ext>
            </a:extLst>
          </p:cNvPr>
          <p:cNvSpPr txBox="1"/>
          <p:nvPr/>
        </p:nvSpPr>
        <p:spPr>
          <a:xfrm>
            <a:off x="546286" y="255171"/>
            <a:ext cx="19810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600" b="1" dirty="0"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Reference</a:t>
            </a:r>
            <a:endParaRPr lang="en-US" altLang="ko-KR" sz="26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CB69E6-E861-CE48-F0A2-D338B6771DFD}"/>
              </a:ext>
            </a:extLst>
          </p:cNvPr>
          <p:cNvSpPr txBox="1"/>
          <p:nvPr/>
        </p:nvSpPr>
        <p:spPr>
          <a:xfrm>
            <a:off x="-4174" y="6619282"/>
            <a:ext cx="61001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" alt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pubmed.ncbi.nlm.nih.gov</a:t>
            </a:r>
            <a:r>
              <a:rPr lang="e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/27061888/</a:t>
            </a:r>
            <a:endParaRPr lang="ko-Kore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8F7E90-30F2-42F4-147B-CCBC2E44D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99" y="2057610"/>
            <a:ext cx="5560829" cy="4291159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3C438C2-3869-4CC3-7034-9B0A53224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42" y="946126"/>
            <a:ext cx="5811144" cy="1066464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B261B8E-470A-3DD8-0DB1-CD9117F8C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390" y="2274733"/>
            <a:ext cx="3333098" cy="2147565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4EC9750C-0F98-29C7-7332-0644EF994F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86" y="4761186"/>
            <a:ext cx="4249706" cy="135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517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65E428-796B-4F91-854A-F3B9406946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D61D35-D99A-4E05-8055-621D77ED4BEF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E466453-8BF3-4DBD-BDD1-D085FCF9DB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6372</TotalTime>
  <Words>312</Words>
  <Application>Microsoft Office PowerPoint</Application>
  <PresentationFormat>와이드스크린</PresentationFormat>
  <Paragraphs>133</Paragraphs>
  <Slides>18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Jernigan</dc:creator>
  <cp:lastModifiedBy>이규영[ 교수 / 바이러스병연구소 ]</cp:lastModifiedBy>
  <cp:revision>274</cp:revision>
  <cp:lastPrinted>2018-12-13T20:13:39Z</cp:lastPrinted>
  <dcterms:created xsi:type="dcterms:W3CDTF">2018-03-04T03:08:53Z</dcterms:created>
  <dcterms:modified xsi:type="dcterms:W3CDTF">2022-09-19T14:02:26Z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b94a7b8-f06c-4dfe-bdcc-9b548fd58c31_Enabled">
    <vt:lpwstr>true</vt:lpwstr>
  </property>
  <property fmtid="{D5CDD505-2E9C-101B-9397-08002B2CF9AE}" pid="3" name="MSIP_Label_7b94a7b8-f06c-4dfe-bdcc-9b548fd58c31_SetDate">
    <vt:lpwstr>2021-08-24T16:40:28Z</vt:lpwstr>
  </property>
  <property fmtid="{D5CDD505-2E9C-101B-9397-08002B2CF9AE}" pid="4" name="MSIP_Label_7b94a7b8-f06c-4dfe-bdcc-9b548fd58c31_Method">
    <vt:lpwstr>Privileged</vt:lpwstr>
  </property>
  <property fmtid="{D5CDD505-2E9C-101B-9397-08002B2CF9AE}" pid="5" name="MSIP_Label_7b94a7b8-f06c-4dfe-bdcc-9b548fd58c31_Name">
    <vt:lpwstr>7b94a7b8-f06c-4dfe-bdcc-9b548fd58c31</vt:lpwstr>
  </property>
  <property fmtid="{D5CDD505-2E9C-101B-9397-08002B2CF9AE}" pid="6" name="MSIP_Label_7b94a7b8-f06c-4dfe-bdcc-9b548fd58c31_SiteId">
    <vt:lpwstr>9ce70869-60db-44fd-abe8-d2767077fc8f</vt:lpwstr>
  </property>
  <property fmtid="{D5CDD505-2E9C-101B-9397-08002B2CF9AE}" pid="7" name="MSIP_Label_7b94a7b8-f06c-4dfe-bdcc-9b548fd58c31_ActionId">
    <vt:lpwstr>50524ba5-85d9-4a86-b468-e3f76e320a05</vt:lpwstr>
  </property>
  <property fmtid="{D5CDD505-2E9C-101B-9397-08002B2CF9AE}" pid="8" name="MSIP_Label_7b94a7b8-f06c-4dfe-bdcc-9b548fd58c31_ContentBits">
    <vt:lpwstr>0</vt:lpwstr>
  </property>
</Properties>
</file>